
<file path=[Content_Types].xml><?xml version="1.0" encoding="utf-8"?>
<Types xmlns="http://schemas.openxmlformats.org/package/2006/content-types">
  <Default Extension="xml" ContentType="application/xml"/>
  <Default Extension="jpeg" ContentType="image/jpeg"/>
  <Default Extension="tif" ContentType="image/tif"/>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1pPr>
    <a:lvl2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2pPr>
    <a:lvl3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3pPr>
    <a:lvl4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4pPr>
    <a:lvl5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5pPr>
    <a:lvl6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6pPr>
    <a:lvl7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7pPr>
    <a:lvl8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8pPr>
    <a:lvl9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lvl9pPr>
  </p:defaultTextStyle>
  <p:extLst>
    <p:ext uri="{EFAFB233-063F-42B5-8137-9DF3F51BA10A}">
      <p15:sldGuideLst xmlns:p15="http://schemas.microsoft.com/office/powerpoint/2012/main">
        <p15:guide id="1" orient="horz" pos="3072" userDrawn="1">
          <p15:clr>
            <a:srgbClr val="A4A3A4"/>
          </p15:clr>
        </p15:guide>
        <p15:guide id="2" pos="40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E9D00"/>
    <a:srgbClr val="FAEB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C4C6C6"/>
              </a:solidFill>
              <a:prstDash val="solid"/>
              <a:miter lim="400000"/>
            </a:ln>
          </a:top>
          <a:bottom>
            <a:ln w="25400" cap="flat">
              <a:solidFill>
                <a:srgbClr val="C4C6C6"/>
              </a:solidFill>
              <a:prstDash val="solid"/>
              <a:miter lim="400000"/>
            </a:ln>
          </a:bottom>
          <a:insideH>
            <a:ln w="25400" cap="flat">
              <a:solidFill>
                <a:srgbClr val="C4C6C6"/>
              </a:solidFill>
              <a:prstDash val="solid"/>
              <a:miter lim="400000"/>
            </a:ln>
          </a:insideH>
          <a:insideV>
            <a:ln w="12700" cap="flat">
              <a:noFill/>
              <a:miter lim="400000"/>
            </a:ln>
          </a:insideV>
        </a:tcBdr>
        <a:fill>
          <a:noFill/>
        </a:fill>
      </a:tcStyle>
    </a:wholeTbl>
    <a:band2H>
      <a:tcTxStyle/>
      <a:tcStyle>
        <a:tcBdr/>
        <a:fill>
          <a:solidFill>
            <a:srgbClr val="F2F2F2"/>
          </a:solidFill>
        </a:fill>
      </a:tcStyle>
    </a:band2H>
    <a:firstCol>
      <a:tcTxStyle b="off" i="off">
        <a:font>
          <a:latin typeface="Helvetica Neue"/>
          <a:ea typeface="Helvetica Neue"/>
          <a:cs typeface="Helvetica Neue"/>
        </a:font>
        <a:srgbClr val="444444"/>
      </a:tcTxStyle>
      <a:tcStyle>
        <a:tcBdr>
          <a:left>
            <a:ln w="12700" cap="flat">
              <a:solidFill>
                <a:srgbClr val="000000"/>
              </a:solidFill>
              <a:prstDash val="solid"/>
              <a:miter lim="400000"/>
            </a:ln>
          </a:left>
          <a:right>
            <a:ln w="12700" cap="flat">
              <a:solidFill>
                <a:srgbClr val="C4C6C6"/>
              </a:solidFill>
              <a:prstDash val="solid"/>
              <a:miter lim="400000"/>
            </a:ln>
          </a:right>
          <a:top>
            <a:ln w="25400" cap="flat">
              <a:solidFill>
                <a:srgbClr val="C4C6C6"/>
              </a:solidFill>
              <a:prstDash val="solid"/>
              <a:miter lim="400000"/>
            </a:ln>
          </a:top>
          <a:bottom>
            <a:ln w="25400" cap="flat">
              <a:solidFill>
                <a:srgbClr val="C4C6C6"/>
              </a:solidFill>
              <a:prstDash val="solid"/>
              <a:miter lim="400000"/>
            </a:ln>
          </a:bottom>
          <a:insideH>
            <a:ln w="25400" cap="flat">
              <a:solidFill>
                <a:srgbClr val="C4C6C6"/>
              </a:solidFill>
              <a:prstDash val="solid"/>
              <a:miter lim="400000"/>
            </a:ln>
          </a:insideH>
          <a:insideV>
            <a:ln w="12700" cap="flat">
              <a:noFill/>
              <a:miter lim="400000"/>
            </a:ln>
          </a:insideV>
        </a:tcBdr>
        <a:fill>
          <a:solidFill>
            <a:srgbClr val="E8E9E8"/>
          </a:solidFill>
        </a:fill>
      </a:tcStyle>
    </a:firstCol>
    <a:la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000000"/>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noFill/>
        </a:fill>
      </a:tcStyle>
    </a:lastRow>
    <a:fir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solidFill>
                <a:srgbClr val="000000"/>
              </a:solidFill>
              <a:prstDash val="solid"/>
              <a:miter lim="400000"/>
            </a:ln>
          </a:top>
          <a:bottom>
            <a:ln w="0" cap="flat">
              <a:noFill/>
              <a:miter lim="400000"/>
            </a:ln>
          </a:bottom>
          <a:insideH>
            <a:ln w="12700" cap="flat">
              <a:noFill/>
              <a:miter lim="400000"/>
            </a:ln>
          </a:insideH>
          <a:insideV>
            <a:ln w="12700" cap="flat">
              <a:noFill/>
              <a:miter lim="400000"/>
            </a:ln>
          </a:insideV>
        </a:tcBdr>
        <a:fill>
          <a:solidFill>
            <a:schemeClr val="accent1">
              <a:satOff val="12166"/>
              <a:lumOff val="-13042"/>
            </a:schemeClr>
          </a:solidFill>
        </a:fill>
      </a:tcStyle>
    </a:firstRow>
  </a:tblStyle>
  <a:tblStyle styleId="{C7B018BB-80A7-4F77-B60F-C8B233D01FF8}" styleName="">
    <a:tblBg/>
    <a:wholeTbl>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noFill/>
        </a:fill>
      </a:tcStyle>
    </a:wholeTbl>
    <a:band2H>
      <a:tcTxStyle/>
      <a:tcStyle>
        <a:tcBdr/>
        <a:fill>
          <a:solidFill>
            <a:srgbClr val="EFF8FA"/>
          </a:solidFill>
        </a:fill>
      </a:tcStyle>
    </a:band2H>
    <a:firstCol>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12700" cap="flat">
              <a:solidFill>
                <a:srgbClr val="4F728F"/>
              </a:solidFill>
              <a:prstDash val="solid"/>
              <a:miter lim="400000"/>
            </a:ln>
          </a:top>
          <a:bottom>
            <a:ln w="12700" cap="flat">
              <a:solidFill>
                <a:srgbClr val="4F728F"/>
              </a:solidFill>
              <a:prstDash val="solid"/>
              <a:miter lim="400000"/>
            </a:ln>
          </a:bottom>
          <a:insideH>
            <a:ln w="12700" cap="flat">
              <a:solidFill>
                <a:srgbClr val="4F728F"/>
              </a:solidFill>
              <a:prstDash val="solid"/>
              <a:miter lim="400000"/>
            </a:ln>
          </a:insideH>
          <a:insideV>
            <a:ln w="12700" cap="flat">
              <a:noFill/>
              <a:miter lim="400000"/>
            </a:ln>
          </a:insideV>
        </a:tcBdr>
        <a:fill>
          <a:solidFill>
            <a:srgbClr val="D4DADF"/>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solidFill>
                <a:srgbClr val="74747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638EB0"/>
          </a:solidFill>
        </a:fill>
      </a:tcStyle>
    </a:lastRow>
    <a:fir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solidFill>
                <a:srgbClr val="747474"/>
              </a:solidFill>
              <a:prstDash val="solid"/>
              <a:miter lim="400000"/>
            </a:ln>
          </a:bottom>
          <a:insideH>
            <a:ln w="12700" cap="flat">
              <a:noFill/>
              <a:miter lim="400000"/>
            </a:ln>
          </a:insideH>
          <a:insideV>
            <a:ln w="12700" cap="flat">
              <a:noFill/>
              <a:miter lim="400000"/>
            </a:ln>
          </a:insideV>
        </a:tcBdr>
        <a:fill>
          <a:solidFill>
            <a:srgbClr val="173D59"/>
          </a:solidFill>
        </a:fill>
      </a:tcStyle>
    </a:firstRow>
  </a:tblStyle>
  <a:tblStyle styleId="{EEE7283C-3CF3-47DC-8721-378D4A62B228}" styleName="">
    <a:tblBg/>
    <a:wholeTbl>
      <a:tcTxStyle b="off" i="off">
        <a:font>
          <a:latin typeface="Helvetica Neue"/>
          <a:ea typeface="Helvetica Neue"/>
          <a:cs typeface="Helvetica Neue"/>
        </a:font>
        <a:srgbClr val="444444"/>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wholeTbl>
    <a:band2H>
      <a:tcTxStyle/>
      <a:tcStyle>
        <a:tcBdr/>
        <a:fill>
          <a:solidFill>
            <a:srgbClr val="F2F2F2"/>
          </a:solidFill>
        </a:fill>
      </a:tcStyle>
    </a:band2H>
    <a:firstCol>
      <a:tcTxStyle b="off" i="off">
        <a:font>
          <a:latin typeface="Helvetica Neue"/>
          <a:ea typeface="Helvetica Neue"/>
          <a:cs typeface="Helvetica Neue"/>
        </a:font>
        <a:srgbClr val="444444"/>
      </a:tcTxStyle>
      <a:tcStyle>
        <a:tcBdr>
          <a:left>
            <a:ln w="12700" cap="flat">
              <a:solidFill>
                <a:srgbClr val="3C3C1D"/>
              </a:solidFill>
              <a:prstDash val="solid"/>
              <a:miter lim="400000"/>
            </a:ln>
          </a:left>
          <a:right>
            <a:ln w="12700" cap="flat">
              <a:solidFill>
                <a:schemeClr val="accent2">
                  <a:hueOff val="-487087"/>
                  <a:satOff val="-2686"/>
                  <a:lumOff val="14808"/>
                </a:schemeClr>
              </a:solidFill>
              <a:prstDash val="solid"/>
              <a:miter lim="400000"/>
            </a:ln>
          </a:right>
          <a:top>
            <a:ln w="12700" cap="flat">
              <a:solidFill>
                <a:schemeClr val="accent2">
                  <a:hueOff val="-487087"/>
                  <a:satOff val="-2686"/>
                  <a:lumOff val="14808"/>
                </a:schemeClr>
              </a:solidFill>
              <a:prstDash val="solid"/>
              <a:miter lim="400000"/>
            </a:ln>
          </a:top>
          <a:bottom>
            <a:ln w="12700" cap="flat">
              <a:solidFill>
                <a:schemeClr val="accent2">
                  <a:hueOff val="-487087"/>
                  <a:satOff val="-2686"/>
                  <a:lumOff val="14808"/>
                </a:schemeClr>
              </a:solidFill>
              <a:prstDash val="solid"/>
              <a:miter lim="400000"/>
            </a:ln>
          </a:bottom>
          <a:insideH>
            <a:ln w="12700" cap="flat">
              <a:solidFill>
                <a:schemeClr val="accent2">
                  <a:hueOff val="-487087"/>
                  <a:satOff val="-2686"/>
                  <a:lumOff val="14808"/>
                </a:schemeClr>
              </a:solidFill>
              <a:prstDash val="solid"/>
              <a:miter lim="400000"/>
            </a:ln>
          </a:insideH>
          <a:insideV>
            <a:ln w="12700" cap="flat">
              <a:solidFill>
                <a:schemeClr val="accent2">
                  <a:hueOff val="-487087"/>
                  <a:satOff val="-2686"/>
                  <a:lumOff val="14808"/>
                </a:schemeClr>
              </a:solidFill>
              <a:prstDash val="solid"/>
              <a:miter lim="400000"/>
            </a:ln>
          </a:insideV>
        </a:tcBdr>
        <a:fill>
          <a:solidFill>
            <a:srgbClr val="CFCDBB"/>
          </a:solidFill>
        </a:fill>
      </a:tcStyle>
    </a:firstCol>
    <a:lastRow>
      <a:tcTxStyle b="off" i="off">
        <a:font>
          <a:latin typeface="Helvetica Neue"/>
          <a:ea typeface="Helvetica Neue"/>
          <a:cs typeface="Helvetica Neue"/>
        </a:font>
        <a:srgbClr val="444444"/>
      </a:tcTxStyle>
      <a:tcStyle>
        <a:tcBdr>
          <a:left>
            <a:ln w="12700" cap="flat">
              <a:solidFill>
                <a:srgbClr val="C6C6C6"/>
              </a:solidFill>
              <a:prstDash val="solid"/>
              <a:miter lim="400000"/>
            </a:ln>
          </a:left>
          <a:right>
            <a:ln w="12700" cap="flat">
              <a:solidFill>
                <a:srgbClr val="C6C6C6"/>
              </a:solidFill>
              <a:prstDash val="solid"/>
              <a:miter lim="400000"/>
            </a:ln>
          </a:right>
          <a:top>
            <a:ln w="12700" cap="flat">
              <a:solidFill>
                <a:srgbClr val="656839"/>
              </a:solidFill>
              <a:prstDash val="solid"/>
              <a:miter lim="400000"/>
            </a:ln>
          </a:top>
          <a:bottom>
            <a:ln w="12700" cap="flat">
              <a:solidFill>
                <a:srgbClr val="3C3C1D"/>
              </a:solidFill>
              <a:prstDash val="solid"/>
              <a:miter lim="400000"/>
            </a:ln>
          </a:bottom>
          <a:insideH>
            <a:ln w="12700" cap="flat">
              <a:solidFill>
                <a:srgbClr val="C6C6C6"/>
              </a:solidFill>
              <a:prstDash val="solid"/>
              <a:miter lim="400000"/>
            </a:ln>
          </a:insideH>
          <a:insideV>
            <a:ln w="12700" cap="flat">
              <a:solidFill>
                <a:srgbClr val="C6C6C6"/>
              </a:solidFill>
              <a:prstDash val="solid"/>
              <a:miter lim="400000"/>
            </a:ln>
          </a:insideV>
        </a:tcBdr>
        <a:fill>
          <a:solidFill>
            <a:srgbClr val="E8E9E8"/>
          </a:solidFill>
        </a:fill>
      </a:tcStyle>
    </a:lastRow>
    <a:firstRow>
      <a:tcTxStyle b="off" i="off">
        <a:font>
          <a:latin typeface="Helvetica Neue"/>
          <a:ea typeface="Helvetica Neue"/>
          <a:cs typeface="Helvetica Neue"/>
        </a:font>
        <a:srgbClr val="FFFFFF"/>
      </a:tcTxStyle>
      <a:tcStyle>
        <a:tcBdr>
          <a:left>
            <a:ln w="12700" cap="flat">
              <a:solidFill>
                <a:schemeClr val="accent2">
                  <a:hueOff val="-487087"/>
                  <a:satOff val="-2686"/>
                  <a:lumOff val="14808"/>
                </a:schemeClr>
              </a:solidFill>
              <a:prstDash val="solid"/>
              <a:miter lim="400000"/>
            </a:ln>
          </a:left>
          <a:right>
            <a:ln w="12700" cap="flat">
              <a:solidFill>
                <a:schemeClr val="accent2">
                  <a:hueOff val="-487087"/>
                  <a:satOff val="-2686"/>
                  <a:lumOff val="14808"/>
                </a:schemeClr>
              </a:solidFill>
              <a:prstDash val="solid"/>
              <a:miter lim="400000"/>
            </a:ln>
          </a:right>
          <a:top>
            <a:ln w="12700" cap="flat">
              <a:solidFill>
                <a:srgbClr val="3C3C1D"/>
              </a:solidFill>
              <a:prstDash val="solid"/>
              <a:miter lim="400000"/>
            </a:ln>
          </a:top>
          <a:bottom>
            <a:ln w="12700" cap="flat">
              <a:solidFill>
                <a:srgbClr val="CBCBCB"/>
              </a:solidFill>
              <a:prstDash val="solid"/>
              <a:miter lim="400000"/>
            </a:ln>
          </a:bottom>
          <a:insideH>
            <a:ln w="12700" cap="flat">
              <a:solidFill>
                <a:srgbClr val="AAA485"/>
              </a:solidFill>
              <a:prstDash val="solid"/>
              <a:miter lim="400000"/>
            </a:ln>
          </a:insideH>
          <a:insideV>
            <a:ln w="12700" cap="flat">
              <a:solidFill>
                <a:schemeClr val="accent2">
                  <a:hueOff val="-487087"/>
                  <a:satOff val="-2686"/>
                  <a:lumOff val="14808"/>
                </a:schemeClr>
              </a:solidFill>
              <a:prstDash val="solid"/>
              <a:miter lim="400000"/>
            </a:ln>
          </a:insideV>
        </a:tcBdr>
        <a:fill>
          <a:solidFill>
            <a:srgbClr val="656839"/>
          </a:solidFill>
        </a:fill>
      </a:tcStyle>
    </a:firstRow>
  </a:tblStyle>
  <a:tblStyle styleId="{CF821DB8-F4EB-4A41-A1BA-3FCAFE7338EE}" styleName="">
    <a:tblBg/>
    <a:wholeTbl>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C4C6C6"/>
              </a:solidFill>
              <a:prstDash val="solid"/>
              <a:miter lim="400000"/>
            </a:ln>
          </a:top>
          <a:bottom>
            <a:ln w="25400" cap="flat">
              <a:solidFill>
                <a:srgbClr val="C4C6C6"/>
              </a:solidFill>
              <a:prstDash val="solid"/>
              <a:miter lim="400000"/>
            </a:ln>
          </a:bottom>
          <a:insideH>
            <a:ln w="25400" cap="flat">
              <a:solidFill>
                <a:srgbClr val="C4C6C6"/>
              </a:solidFill>
              <a:prstDash val="solid"/>
              <a:miter lim="400000"/>
            </a:ln>
          </a:insideH>
          <a:insideV>
            <a:ln w="12700" cap="flat">
              <a:noFill/>
              <a:miter lim="400000"/>
            </a:ln>
          </a:insideV>
        </a:tcBdr>
        <a:fill>
          <a:solidFill>
            <a:srgbClr val="F1F1F1"/>
          </a:solidFill>
        </a:fill>
      </a:tcStyle>
    </a:wholeTbl>
    <a:band2H>
      <a:tcTxStyle/>
      <a:tcStyle>
        <a:tcBdr/>
        <a:fill>
          <a:solidFill>
            <a:srgbClr val="E4E4E0"/>
          </a:solidFill>
        </a:fill>
      </a:tcStyle>
    </a:band2H>
    <a:firstCol>
      <a:tcTxStyle b="off" i="off">
        <a:font>
          <a:latin typeface="Helvetica Neue"/>
          <a:ea typeface="Helvetica Neue"/>
          <a:cs typeface="Helvetica Neue"/>
        </a:font>
        <a:srgbClr val="FFFFFF"/>
      </a:tcTxStyle>
      <a:tcStyle>
        <a:tcBdr>
          <a:left>
            <a:ln w="12700" cap="flat">
              <a:solidFill>
                <a:srgbClr val="515151"/>
              </a:solidFill>
              <a:prstDash val="solid"/>
              <a:miter lim="400000"/>
            </a:ln>
          </a:left>
          <a:right>
            <a:ln w="0" cap="flat">
              <a:noFill/>
              <a:miter lim="400000"/>
            </a:ln>
          </a:right>
          <a:top>
            <a:ln w="12700" cap="flat">
              <a:solidFill>
                <a:srgbClr val="7D7766"/>
              </a:solidFill>
              <a:prstDash val="solid"/>
              <a:miter lim="400000"/>
            </a:ln>
          </a:top>
          <a:bottom>
            <a:ln w="12700" cap="flat">
              <a:solidFill>
                <a:srgbClr val="7D7766"/>
              </a:solidFill>
              <a:prstDash val="solid"/>
              <a:miter lim="400000"/>
            </a:ln>
          </a:bottom>
          <a:insideH>
            <a:ln w="12700" cap="flat">
              <a:solidFill>
                <a:srgbClr val="7D7766"/>
              </a:solidFill>
              <a:prstDash val="solid"/>
              <a:miter lim="400000"/>
            </a:ln>
          </a:insideH>
          <a:insideV>
            <a:ln w="12700" cap="flat">
              <a:noFill/>
              <a:miter lim="400000"/>
            </a:ln>
          </a:insideV>
        </a:tcBdr>
        <a:fill>
          <a:solidFill>
            <a:srgbClr val="8F8B7E"/>
          </a:solidFill>
        </a:fill>
      </a:tcStyle>
    </a:firstCol>
    <a:la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747474"/>
              </a:solidFill>
              <a:prstDash val="solid"/>
              <a:miter lim="400000"/>
            </a:ln>
          </a:top>
          <a:bottom>
            <a:ln w="12700" cap="flat">
              <a:solidFill>
                <a:srgbClr val="515151"/>
              </a:solidFill>
              <a:prstDash val="solid"/>
              <a:miter lim="400000"/>
            </a:ln>
          </a:bottom>
          <a:insideH>
            <a:ln w="12700" cap="flat">
              <a:noFill/>
              <a:miter lim="400000"/>
            </a:ln>
          </a:insideH>
          <a:insideV>
            <a:ln w="12700" cap="flat">
              <a:noFill/>
              <a:miter lim="400000"/>
            </a:ln>
          </a:insideV>
        </a:tcBdr>
        <a:fill>
          <a:solidFill>
            <a:srgbClr val="F1F1F1"/>
          </a:solidFill>
        </a:fill>
      </a:tcStyle>
    </a:lastRow>
    <a:fir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solidFill>
                <a:srgbClr val="515151"/>
              </a:solidFill>
              <a:prstDash val="solid"/>
              <a:miter lim="400000"/>
            </a:ln>
          </a:top>
          <a:bottom>
            <a:ln w="25400" cap="flat">
              <a:solidFill>
                <a:schemeClr val="accent2">
                  <a:hueOff val="-487087"/>
                  <a:satOff val="-2686"/>
                  <a:lumOff val="14808"/>
                </a:schemeClr>
              </a:solidFill>
              <a:prstDash val="solid"/>
              <a:miter lim="400000"/>
            </a:ln>
          </a:bottom>
          <a:insideH>
            <a:ln w="12700" cap="flat">
              <a:noFill/>
              <a:miter lim="400000"/>
            </a:ln>
          </a:insideH>
          <a:insideV>
            <a:ln w="12700" cap="flat">
              <a:noFill/>
              <a:miter lim="400000"/>
            </a:ln>
          </a:insideV>
        </a:tcBdr>
        <a:fill>
          <a:solidFill>
            <a:srgbClr val="5E5A4C"/>
          </a:solidFill>
        </a:fill>
      </a:tcStyle>
    </a:firstRow>
  </a:tblStyle>
  <a:tblStyle styleId="{33BA23B1-9221-436E-865A-0063620EA4FD}" styleName="">
    <a:tblBg/>
    <a:wholeTbl>
      <a:tcTxStyle b="off" i="off">
        <a:font>
          <a:latin typeface="Helvetica Neue"/>
          <a:ea typeface="Helvetica Neue"/>
          <a:cs typeface="Helvetica Neue"/>
        </a:font>
        <a:srgbClr val="444444"/>
      </a:tcTxStyle>
      <a:tcStyle>
        <a:tcBdr>
          <a:left>
            <a:ln w="12700" cap="flat">
              <a:solidFill>
                <a:srgbClr val="747474"/>
              </a:solidFill>
              <a:prstDash val="solid"/>
              <a:miter lim="400000"/>
            </a:ln>
          </a:left>
          <a:right>
            <a:ln w="12700" cap="flat">
              <a:solidFill>
                <a:srgbClr val="747474"/>
              </a:solidFill>
              <a:prstDash val="solid"/>
              <a:miter lim="400000"/>
            </a:ln>
          </a:right>
          <a:top>
            <a:ln w="12700" cap="flat">
              <a:solidFill>
                <a:srgbClr val="747474"/>
              </a:solidFill>
              <a:prstDash val="solid"/>
              <a:miter lim="400000"/>
            </a:ln>
          </a:top>
          <a:bottom>
            <a:ln w="12700" cap="flat">
              <a:solidFill>
                <a:srgbClr val="747474"/>
              </a:solidFill>
              <a:prstDash val="solid"/>
              <a:miter lim="400000"/>
            </a:ln>
          </a:bottom>
          <a:insideH>
            <a:ln w="12700" cap="flat">
              <a:solidFill>
                <a:srgbClr val="747474"/>
              </a:solidFill>
              <a:prstDash val="solid"/>
              <a:miter lim="400000"/>
            </a:ln>
          </a:insideH>
          <a:insideV>
            <a:ln w="12700" cap="flat">
              <a:solidFill>
                <a:srgbClr val="747474"/>
              </a:solidFill>
              <a:prstDash val="solid"/>
              <a:miter lim="400000"/>
            </a:ln>
          </a:insideV>
        </a:tcBdr>
        <a:fill>
          <a:noFill/>
        </a:fill>
      </a:tcStyle>
    </a:wholeTbl>
    <a:band2H>
      <a:tcTxStyle/>
      <a:tcStyle>
        <a:tcBdr/>
        <a:fill>
          <a:solidFill>
            <a:srgbClr val="F2F2F2"/>
          </a:solidFill>
        </a:fill>
      </a:tcStyle>
    </a:band2H>
    <a:firstCol>
      <a:tcTxStyle b="off" i="off">
        <a:font>
          <a:latin typeface="Helvetica Neue"/>
          <a:ea typeface="Helvetica Neue"/>
          <a:cs typeface="Helvetica Neue"/>
        </a:font>
        <a:srgbClr val="444444"/>
      </a:tcTxStyle>
      <a:tcStyle>
        <a:tcBdr>
          <a:left>
            <a:ln w="12700" cap="flat">
              <a:solidFill>
                <a:srgbClr val="747474"/>
              </a:solidFill>
              <a:prstDash val="solid"/>
              <a:miter lim="400000"/>
            </a:ln>
          </a:left>
          <a:right>
            <a:ln w="12700" cap="flat">
              <a:solidFill>
                <a:srgbClr val="747474"/>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9E9E9"/>
          </a:solidFill>
        </a:fill>
      </a:tcStyle>
    </a:firstCol>
    <a:la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12700" cap="flat">
              <a:solidFill>
                <a:srgbClr val="000000"/>
              </a:solidFill>
              <a:prstDash val="solid"/>
              <a:miter lim="400000"/>
            </a:ln>
          </a:top>
          <a:bottom>
            <a:ln w="12700" cap="flat">
              <a:solidFill>
                <a:srgbClr val="747474"/>
              </a:solidFill>
              <a:prstDash val="solid"/>
              <a:miter lim="400000"/>
            </a:ln>
          </a:bottom>
          <a:insideH>
            <a:ln w="12700" cap="flat">
              <a:noFill/>
              <a:miter lim="400000"/>
            </a:ln>
          </a:insideH>
          <a:insideV>
            <a:ln w="12700" cap="flat">
              <a:noFill/>
              <a:miter lim="400000"/>
            </a:ln>
          </a:insideV>
        </a:tcBdr>
        <a:fill>
          <a:solidFill>
            <a:srgbClr val="CBCBCB"/>
          </a:solidFill>
        </a:fill>
      </a:tcStyle>
    </a:lastRow>
    <a:fir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12700" cap="flat">
              <a:solidFill>
                <a:srgbClr val="747474"/>
              </a:solidFill>
              <a:prstDash val="solid"/>
              <a:miter lim="400000"/>
            </a:ln>
          </a:top>
          <a:bottom>
            <a:ln w="12700" cap="flat">
              <a:solidFill>
                <a:srgbClr val="747474"/>
              </a:solidFill>
              <a:prstDash val="solid"/>
              <a:miter lim="400000"/>
            </a:ln>
          </a:bottom>
          <a:insideH>
            <a:ln w="12700" cap="flat">
              <a:noFill/>
              <a:miter lim="400000"/>
            </a:ln>
          </a:insideH>
          <a:insideV>
            <a:ln w="12700" cap="flat">
              <a:noFill/>
              <a:miter lim="400000"/>
            </a:ln>
          </a:insideV>
        </a:tcBdr>
        <a:fill>
          <a:solidFill>
            <a:srgbClr val="CBCBCB"/>
          </a:solidFill>
        </a:fill>
      </a:tcStyle>
    </a:firstRow>
  </a:tblStyle>
  <a:tblStyle styleId="{2708684C-4D16-4618-839F-0558EEFCDFE6}" styleName="">
    <a:tblBg/>
    <a:wholeTbl>
      <a:tcTxStyle b="off" i="off">
        <a:font>
          <a:latin typeface="Helvetica Neue"/>
          <a:ea typeface="Helvetica Neue"/>
          <a:cs typeface="Helvetica Neue"/>
        </a:font>
        <a:srgbClr val="777777"/>
      </a:tcTxStyle>
      <a:tcStyle>
        <a:tcBdr>
          <a:left>
            <a:ln w="12700" cap="flat">
              <a:solidFill>
                <a:srgbClr val="C9C9C9"/>
              </a:solidFill>
              <a:prstDash val="solid"/>
              <a:miter lim="400000"/>
            </a:ln>
          </a:left>
          <a:right>
            <a:ln w="12700" cap="flat">
              <a:solidFill>
                <a:srgbClr val="C9C9C9"/>
              </a:solidFill>
              <a:prstDash val="solid"/>
              <a:miter lim="400000"/>
            </a:ln>
          </a:right>
          <a:top>
            <a:ln w="12700" cap="flat">
              <a:solidFill>
                <a:srgbClr val="525252"/>
              </a:solidFill>
              <a:custDash>
                <a:ds d="200000" sp="200000"/>
              </a:custDash>
              <a:miter lim="400000"/>
            </a:ln>
          </a:top>
          <a:bottom>
            <a:ln w="12700" cap="flat">
              <a:solidFill>
                <a:srgbClr val="525252"/>
              </a:solidFill>
              <a:custDash>
                <a:ds d="200000" sp="200000"/>
              </a:custDash>
              <a:miter lim="400000"/>
            </a:ln>
          </a:bottom>
          <a:insideH>
            <a:ln w="12700" cap="flat">
              <a:solidFill>
                <a:srgbClr val="525252"/>
              </a:solidFill>
              <a:custDash>
                <a:ds d="200000" sp="200000"/>
              </a:custDash>
              <a:miter lim="400000"/>
            </a:ln>
          </a:insideH>
          <a:insideV>
            <a:ln w="12700" cap="flat">
              <a:solidFill>
                <a:srgbClr val="C9C9C9"/>
              </a:solidFill>
              <a:prstDash val="solid"/>
              <a:miter lim="400000"/>
            </a:ln>
          </a:insideV>
        </a:tcBdr>
        <a:fill>
          <a:noFill/>
        </a:fill>
      </a:tcStyle>
    </a:wholeTbl>
    <a:band2H>
      <a:tcTxStyle/>
      <a:tcStyle>
        <a:tcBdr/>
        <a:fill>
          <a:solidFill>
            <a:srgbClr val="D2D2D2">
              <a:alpha val="30000"/>
            </a:srgbClr>
          </a:solidFill>
        </a:fill>
      </a:tcStyle>
    </a:band2H>
    <a:firstCol>
      <a:tcTxStyle b="off" i="off">
        <a:font>
          <a:latin typeface="Helvetica Neue Medium"/>
          <a:ea typeface="Helvetica Neue Medium"/>
          <a:cs typeface="Helvetica Neue Medium"/>
        </a:font>
        <a:srgbClr val="555555"/>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C9C9C9"/>
              </a:solidFill>
              <a:prstDash val="solid"/>
              <a:miter lim="400000"/>
            </a:ln>
          </a:top>
          <a:bottom>
            <a:ln w="12700" cap="flat">
              <a:solidFill>
                <a:srgbClr val="C9C9C9"/>
              </a:solidFill>
              <a:prstDash val="solid"/>
              <a:miter lim="400000"/>
            </a:ln>
          </a:bottom>
          <a:insideH>
            <a:ln w="12700" cap="flat">
              <a:solidFill>
                <a:srgbClr val="C9C9C9"/>
              </a:solidFill>
              <a:prstDash val="solid"/>
              <a:miter lim="400000"/>
            </a:ln>
          </a:insideH>
          <a:insideV>
            <a:ln w="12700" cap="flat">
              <a:solidFill>
                <a:srgbClr val="C9C9C9"/>
              </a:solidFill>
              <a:prstDash val="solid"/>
              <a:miter lim="400000"/>
            </a:ln>
          </a:insideV>
        </a:tcBdr>
        <a:fill>
          <a:noFill/>
        </a:fill>
      </a:tcStyle>
    </a:firstCol>
    <a:lastRow>
      <a:tcTxStyle b="off" i="off">
        <a:font>
          <a:latin typeface="Helvetica Neue Medium"/>
          <a:ea typeface="Helvetica Neue Medium"/>
          <a:cs typeface="Helvetica Neue Medium"/>
        </a:font>
        <a:srgbClr val="555555"/>
      </a:tcTxStyle>
      <a:tcStyle>
        <a:tcBdr>
          <a:left>
            <a:ln w="12700" cap="flat">
              <a:solidFill>
                <a:srgbClr val="C9C9C9"/>
              </a:solidFill>
              <a:prstDash val="solid"/>
              <a:miter lim="400000"/>
            </a:ln>
          </a:left>
          <a:right>
            <a:ln w="12700" cap="flat">
              <a:solidFill>
                <a:srgbClr val="C9C9C9"/>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C9C9C9"/>
              </a:solidFill>
              <a:prstDash val="solid"/>
              <a:miter lim="400000"/>
            </a:ln>
          </a:insideH>
          <a:insideV>
            <a:ln w="12700" cap="flat">
              <a:solidFill>
                <a:srgbClr val="C9C9C9"/>
              </a:solidFill>
              <a:prstDash val="solid"/>
              <a:miter lim="400000"/>
            </a:ln>
          </a:insideV>
        </a:tcBdr>
        <a:fill>
          <a:noFill/>
        </a:fill>
      </a:tcStyle>
    </a:lastRow>
    <a:firstRow>
      <a:tcTxStyle b="off" i="off">
        <a:font>
          <a:latin typeface="Helvetica Neue Medium"/>
          <a:ea typeface="Helvetica Neue Medium"/>
          <a:cs typeface="Helvetica Neue Medium"/>
        </a:font>
        <a:srgbClr val="555555"/>
      </a:tcTxStyle>
      <a:tcStyle>
        <a:tcBdr>
          <a:left>
            <a:ln w="12700" cap="flat">
              <a:solidFill>
                <a:srgbClr val="C9C9C9"/>
              </a:solidFill>
              <a:prstDash val="solid"/>
              <a:miter lim="400000"/>
            </a:ln>
          </a:left>
          <a:right>
            <a:ln w="12700" cap="flat">
              <a:solidFill>
                <a:srgbClr val="C9C9C9"/>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C9C9C9"/>
              </a:solidFill>
              <a:prstDash val="solid"/>
              <a:miter lim="400000"/>
            </a:ln>
          </a:insideH>
          <a:insideV>
            <a:ln w="12700" cap="flat">
              <a:solidFill>
                <a:srgbClr val="C9C9C9"/>
              </a:solidFill>
              <a:prstDash val="solid"/>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444444"/>
      </a:tcTxStyle>
      <a:tcStyle>
        <a:tcBdr>
          <a:left>
            <a:ln w="25400" cap="flat">
              <a:solidFill>
                <a:srgbClr val="C4C6C6"/>
              </a:solidFill>
              <a:prstDash val="solid"/>
              <a:miter lim="400000"/>
            </a:ln>
          </a:left>
          <a:right>
            <a:ln w="25400" cap="flat">
              <a:solidFill>
                <a:srgbClr val="C4C6C6"/>
              </a:solidFill>
              <a:prstDash val="solid"/>
              <a:miter lim="400000"/>
            </a:ln>
          </a:right>
          <a:top>
            <a:ln w="25400" cap="flat">
              <a:solidFill>
                <a:srgbClr val="C4C6C6"/>
              </a:solidFill>
              <a:prstDash val="solid"/>
              <a:miter lim="400000"/>
            </a:ln>
          </a:top>
          <a:bottom>
            <a:ln w="25400" cap="flat">
              <a:solidFill>
                <a:srgbClr val="C4C6C6"/>
              </a:solidFill>
              <a:prstDash val="solid"/>
              <a:miter lim="400000"/>
            </a:ln>
          </a:bottom>
          <a:insideH>
            <a:ln w="25400" cap="flat">
              <a:solidFill>
                <a:srgbClr val="C4C6C6"/>
              </a:solidFill>
              <a:prstDash val="solid"/>
              <a:miter lim="400000"/>
            </a:ln>
          </a:insideH>
          <a:insideV>
            <a:ln w="25400" cap="flat">
              <a:solidFill>
                <a:srgbClr val="C4C6C6"/>
              </a:solidFill>
              <a:prstDash val="solid"/>
              <a:miter lim="400000"/>
            </a:ln>
          </a:insideV>
        </a:tcBdr>
        <a:fill>
          <a:noFill/>
        </a:fill>
      </a:tcStyle>
    </a:wholeTbl>
    <a:band2H>
      <a:tcTxStyle/>
      <a:tcStyle>
        <a:tcBdr/>
        <a:fill>
          <a:solidFill>
            <a:srgbClr val="F2F2F2"/>
          </a:solidFill>
        </a:fill>
      </a:tcStyle>
    </a:band2H>
    <a:firstCol>
      <a:tcTxStyle b="off" i="off">
        <a:font>
          <a:latin typeface="Helvetica Neue"/>
          <a:ea typeface="Helvetica Neue"/>
          <a:cs typeface="Helvetica Neue"/>
        </a:font>
        <a:srgbClr val="444444"/>
      </a:tcTxStyle>
      <a:tcStyle>
        <a:tcBdr>
          <a:left>
            <a:ln w="12700" cap="flat">
              <a:solidFill>
                <a:srgbClr val="000000"/>
              </a:solidFill>
              <a:prstDash val="solid"/>
              <a:miter lim="400000"/>
            </a:ln>
          </a:left>
          <a:right>
            <a:ln w="0" cap="flat">
              <a:noFill/>
              <a:miter lim="400000"/>
            </a:ln>
          </a:right>
          <a:top>
            <a:ln w="12700" cap="flat">
              <a:solidFill>
                <a:srgbClr val="C4C6C6"/>
              </a:solidFill>
              <a:prstDash val="solid"/>
              <a:miter lim="400000"/>
            </a:ln>
          </a:top>
          <a:bottom>
            <a:ln w="12700" cap="flat">
              <a:solidFill>
                <a:srgbClr val="C4C6C6"/>
              </a:solidFill>
              <a:prstDash val="solid"/>
              <a:miter lim="400000"/>
            </a:ln>
          </a:bottom>
          <a:insideH>
            <a:ln w="12700" cap="flat">
              <a:solidFill>
                <a:srgbClr val="C4C6C6"/>
              </a:solidFill>
              <a:prstDash val="solid"/>
              <a:miter lim="400000"/>
            </a:ln>
          </a:insideH>
          <a:insideV>
            <a:ln w="12700" cap="flat">
              <a:solidFill>
                <a:srgbClr val="C4C6C6"/>
              </a:solidFill>
              <a:prstDash val="solid"/>
              <a:miter lim="400000"/>
            </a:ln>
          </a:insideV>
        </a:tcBdr>
        <a:fill>
          <a:solidFill>
            <a:srgbClr val="E8E9E8"/>
          </a:solidFill>
        </a:fill>
      </a:tcStyle>
    </a:firstCol>
    <a:lastRow>
      <a:tcTxStyle b="off" i="off">
        <a:font>
          <a:latin typeface="Helvetica Neue"/>
          <a:ea typeface="Helvetica Neue"/>
          <a:cs typeface="Helvetica Neue"/>
        </a:font>
        <a:srgbClr val="444444"/>
      </a:tcTxStyle>
      <a:tcStyle>
        <a:tcBdr>
          <a:left>
            <a:ln w="12700" cap="flat">
              <a:noFill/>
              <a:miter lim="400000"/>
            </a:ln>
          </a:left>
          <a:right>
            <a:ln w="12700" cap="flat">
              <a:noFill/>
              <a:miter lim="400000"/>
            </a:ln>
          </a:right>
          <a:top>
            <a:ln w="25400" cap="flat">
              <a:solidFill>
                <a:srgbClr val="000000"/>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noFill/>
        </a:fill>
      </a:tcStyle>
    </a:lastRow>
    <a:firstRow>
      <a:tcTxStyle b="off" i="off">
        <a:font>
          <a:latin typeface="Helvetica Neue"/>
          <a:ea typeface="Helvetica Neue"/>
          <a:cs typeface="Helvetica Neue"/>
        </a:font>
        <a:srgbClr val="FFFFFF"/>
      </a:tcTxStyle>
      <a:tcStyle>
        <a:tcBdr>
          <a:left>
            <a:ln w="12700" cap="flat">
              <a:solidFill>
                <a:srgbClr val="C4C6C6"/>
              </a:solidFill>
              <a:prstDash val="solid"/>
              <a:miter lim="400000"/>
            </a:ln>
          </a:left>
          <a:right>
            <a:ln w="12700" cap="flat">
              <a:solidFill>
                <a:srgbClr val="C4C6C6"/>
              </a:solidFill>
              <a:prstDash val="solid"/>
              <a:miter lim="400000"/>
            </a:ln>
          </a:right>
          <a:top>
            <a:ln w="12700" cap="flat">
              <a:solidFill>
                <a:srgbClr val="000000"/>
              </a:solidFill>
              <a:prstDash val="solid"/>
              <a:miter lim="400000"/>
            </a:ln>
          </a:top>
          <a:bottom>
            <a:ln w="0" cap="flat">
              <a:noFill/>
              <a:miter lim="400000"/>
            </a:ln>
          </a:bottom>
          <a:insideH>
            <a:ln w="12700" cap="flat">
              <a:solidFill>
                <a:srgbClr val="C4C6C6"/>
              </a:solidFill>
              <a:prstDash val="solid"/>
              <a:miter lim="400000"/>
            </a:ln>
          </a:insideH>
          <a:insideV>
            <a:ln w="12700" cap="flat">
              <a:solidFill>
                <a:srgbClr val="C4C6C6"/>
              </a:solidFill>
              <a:prstDash val="solid"/>
              <a:miter lim="400000"/>
            </a:ln>
          </a:insideV>
        </a:tcBdr>
        <a:fill>
          <a:solidFill>
            <a:schemeClr val="accent1">
              <a:satOff val="12166"/>
              <a:lumOff val="-13042"/>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6"/>
    <p:restoredTop sz="94645"/>
  </p:normalViewPr>
  <p:slideViewPr>
    <p:cSldViewPr snapToGrid="0" snapToObjects="1" showGuides="1">
      <p:cViewPr varScale="1">
        <p:scale>
          <a:sx n="94" d="100"/>
          <a:sy n="94" d="100"/>
        </p:scale>
        <p:origin x="464" y="192"/>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4" name="Shape 124"/>
          <p:cNvSpPr>
            <a:spLocks noGrp="1" noRot="1" noChangeAspect="1"/>
          </p:cNvSpPr>
          <p:nvPr>
            <p:ph type="sldImg"/>
          </p:nvPr>
        </p:nvSpPr>
        <p:spPr>
          <a:xfrm>
            <a:off x="1143000" y="685800"/>
            <a:ext cx="4572000" cy="3429000"/>
          </a:xfrm>
          <a:prstGeom prst="rect">
            <a:avLst/>
          </a:prstGeom>
        </p:spPr>
        <p:txBody>
          <a:bodyPr/>
          <a:lstStyle/>
          <a:p>
            <a:endParaRPr/>
          </a:p>
        </p:txBody>
      </p:sp>
      <p:sp>
        <p:nvSpPr>
          <p:cNvPr id="125" name="Shape 12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defTabSz="457200" latinLnBrk="0">
      <a:defRPr sz="2200">
        <a:latin typeface="Lucida Grande"/>
        <a:ea typeface="Lucida Grande"/>
        <a:cs typeface="Lucida Grande"/>
        <a:sym typeface="Lucida Grande"/>
      </a:defRPr>
    </a:lvl2pPr>
    <a:lvl3pPr defTabSz="457200" latinLnBrk="0">
      <a:defRPr sz="2200">
        <a:latin typeface="Lucida Grande"/>
        <a:ea typeface="Lucida Grande"/>
        <a:cs typeface="Lucida Grande"/>
        <a:sym typeface="Lucida Grande"/>
      </a:defRPr>
    </a:lvl3pPr>
    <a:lvl4pPr defTabSz="457200" latinLnBrk="0">
      <a:defRPr sz="2200">
        <a:latin typeface="Lucida Grande"/>
        <a:ea typeface="Lucida Grande"/>
        <a:cs typeface="Lucida Grande"/>
        <a:sym typeface="Lucida Grande"/>
      </a:defRPr>
    </a:lvl4pPr>
    <a:lvl5pPr defTabSz="457200" latinLnBrk="0">
      <a:defRPr sz="2200">
        <a:latin typeface="Lucida Grande"/>
        <a:ea typeface="Lucida Grande"/>
        <a:cs typeface="Lucida Grande"/>
        <a:sym typeface="Lucida Grande"/>
      </a:defRPr>
    </a:lvl5pPr>
    <a:lvl6pPr defTabSz="457200" latinLnBrk="0">
      <a:defRPr sz="2200">
        <a:latin typeface="Lucida Grande"/>
        <a:ea typeface="Lucida Grande"/>
        <a:cs typeface="Lucida Grande"/>
        <a:sym typeface="Lucida Grande"/>
      </a:defRPr>
    </a:lvl6pPr>
    <a:lvl7pPr defTabSz="457200" latinLnBrk="0">
      <a:defRPr sz="2200">
        <a:latin typeface="Lucida Grande"/>
        <a:ea typeface="Lucida Grande"/>
        <a:cs typeface="Lucida Grande"/>
        <a:sym typeface="Lucida Grande"/>
      </a:defRPr>
    </a:lvl7pPr>
    <a:lvl8pPr defTabSz="457200" latinLnBrk="0">
      <a:defRPr sz="2200">
        <a:latin typeface="Lucida Grande"/>
        <a:ea typeface="Lucida Grande"/>
        <a:cs typeface="Lucida Grande"/>
        <a:sym typeface="Lucida Grande"/>
      </a:defRPr>
    </a:lvl8pPr>
    <a:lvl9pPr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ítulo e Subtítulo">
    <p:spTree>
      <p:nvGrpSpPr>
        <p:cNvPr id="1" name=""/>
        <p:cNvGrpSpPr/>
        <p:nvPr/>
      </p:nvGrpSpPr>
      <p:grpSpPr>
        <a:xfrm>
          <a:off x="0" y="0"/>
          <a:ext cx="0" cy="0"/>
          <a:chOff x="0" y="0"/>
          <a:chExt cx="0" cy="0"/>
        </a:xfrm>
      </p:grpSpPr>
      <p:sp>
        <p:nvSpPr>
          <p:cNvPr id="12" name="Line"/>
          <p:cNvSpPr/>
          <p:nvPr/>
        </p:nvSpPr>
        <p:spPr>
          <a:xfrm>
            <a:off x="571500" y="4749800"/>
            <a:ext cx="11868094" cy="129"/>
          </a:xfrm>
          <a:prstGeom prst="line">
            <a:avLst/>
          </a:prstGeom>
          <a:ln w="12700">
            <a:solidFill>
              <a:srgbClr val="9A9A9A"/>
            </a:solidFill>
            <a:miter lim="400000"/>
          </a:ln>
        </p:spPr>
        <p:txBody>
          <a:bodyPr lIns="50800" tIns="50800" rIns="50800" bIns="50800" anchor="ctr"/>
          <a:lstStyle/>
          <a:p>
            <a:pPr algn="l" defTabSz="457200">
              <a:defRPr sz="1200">
                <a:latin typeface="Helvetica"/>
                <a:ea typeface="Helvetica"/>
                <a:cs typeface="Helvetica"/>
                <a:sym typeface="Helvetica"/>
              </a:defRPr>
            </a:pPr>
            <a:endParaRPr/>
          </a:p>
        </p:txBody>
      </p:sp>
      <p:sp>
        <p:nvSpPr>
          <p:cNvPr id="13" name="Title Text"/>
          <p:cNvSpPr txBox="1">
            <a:spLocks noGrp="1"/>
          </p:cNvSpPr>
          <p:nvPr>
            <p:ph type="title"/>
          </p:nvPr>
        </p:nvSpPr>
        <p:spPr>
          <a:xfrm>
            <a:off x="571500" y="1320800"/>
            <a:ext cx="11861800" cy="3175000"/>
          </a:xfrm>
          <a:prstGeom prst="rect">
            <a:avLst/>
          </a:prstGeom>
        </p:spPr>
        <p:txBody>
          <a:bodyPr/>
          <a:lstStyle/>
          <a:p>
            <a:r>
              <a:t>Title Text</a:t>
            </a:r>
          </a:p>
        </p:txBody>
      </p:sp>
      <p:sp>
        <p:nvSpPr>
          <p:cNvPr id="14" name="Body Level One…"/>
          <p:cNvSpPr txBox="1">
            <a:spLocks noGrp="1"/>
          </p:cNvSpPr>
          <p:nvPr>
            <p:ph type="body" sz="quarter" idx="1"/>
          </p:nvPr>
        </p:nvSpPr>
        <p:spPr>
          <a:xfrm>
            <a:off x="571500" y="5016500"/>
            <a:ext cx="11861800" cy="1016000"/>
          </a:xfrm>
          <a:prstGeom prst="rect">
            <a:avLst/>
          </a:prstGeom>
        </p:spPr>
        <p:txBody>
          <a:bodyPr/>
          <a:lstStyle>
            <a:lvl1pPr marL="0" indent="0">
              <a:spcBef>
                <a:spcPts val="0"/>
              </a:spcBef>
              <a:buSzTx/>
              <a:buFontTx/>
              <a:buNone/>
              <a:defRPr sz="2600">
                <a:latin typeface="Helvetica Neue"/>
                <a:ea typeface="Helvetica Neue"/>
                <a:cs typeface="Helvetica Neue"/>
                <a:sym typeface="Helvetica Neue"/>
              </a:defRPr>
            </a:lvl1pPr>
            <a:lvl2pPr marL="0" indent="228600">
              <a:spcBef>
                <a:spcPts val="0"/>
              </a:spcBef>
              <a:buSzTx/>
              <a:buFontTx/>
              <a:buNone/>
              <a:defRPr sz="2600">
                <a:latin typeface="Helvetica Neue"/>
                <a:ea typeface="Helvetica Neue"/>
                <a:cs typeface="Helvetica Neue"/>
                <a:sym typeface="Helvetica Neue"/>
              </a:defRPr>
            </a:lvl2pPr>
            <a:lvl3pPr marL="0" indent="457200">
              <a:spcBef>
                <a:spcPts val="0"/>
              </a:spcBef>
              <a:buSzTx/>
              <a:buFontTx/>
              <a:buNone/>
              <a:defRPr sz="2600">
                <a:latin typeface="Helvetica Neue"/>
                <a:ea typeface="Helvetica Neue"/>
                <a:cs typeface="Helvetica Neue"/>
                <a:sym typeface="Helvetica Neue"/>
              </a:defRPr>
            </a:lvl3pPr>
            <a:lvl4pPr marL="0" indent="685800">
              <a:spcBef>
                <a:spcPts val="0"/>
              </a:spcBef>
              <a:buSzTx/>
              <a:buFontTx/>
              <a:buNone/>
              <a:defRPr sz="2600">
                <a:latin typeface="Helvetica Neue"/>
                <a:ea typeface="Helvetica Neue"/>
                <a:cs typeface="Helvetica Neue"/>
                <a:sym typeface="Helvetica Neue"/>
              </a:defRPr>
            </a:lvl4pPr>
            <a:lvl5pPr marL="0" indent="914400">
              <a:spcBef>
                <a:spcPts val="0"/>
              </a:spcBef>
              <a:buSzTx/>
              <a:buFontTx/>
              <a:buNone/>
              <a:defRPr sz="26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Citação">
    <p:spTree>
      <p:nvGrpSpPr>
        <p:cNvPr id="1" name=""/>
        <p:cNvGrpSpPr/>
        <p:nvPr/>
      </p:nvGrpSpPr>
      <p:grpSpPr>
        <a:xfrm>
          <a:off x="0" y="0"/>
          <a:ext cx="0" cy="0"/>
          <a:chOff x="0" y="0"/>
          <a:chExt cx="0" cy="0"/>
        </a:xfrm>
      </p:grpSpPr>
      <p:sp>
        <p:nvSpPr>
          <p:cNvPr id="101" name="–Jaime Silveira"/>
          <p:cNvSpPr txBox="1">
            <a:spLocks noGrp="1"/>
          </p:cNvSpPr>
          <p:nvPr>
            <p:ph type="body" sz="quarter" idx="21"/>
          </p:nvPr>
        </p:nvSpPr>
        <p:spPr>
          <a:xfrm>
            <a:off x="1270000" y="6362700"/>
            <a:ext cx="10464800" cy="498423"/>
          </a:xfrm>
          <a:prstGeom prst="rect">
            <a:avLst/>
          </a:prstGeom>
        </p:spPr>
        <p:txBody>
          <a:bodyPr anchor="ctr">
            <a:spAutoFit/>
          </a:bodyPr>
          <a:lstStyle>
            <a:lvl1pPr marL="0" indent="0" algn="ctr" defTabSz="457200">
              <a:spcBef>
                <a:spcPts val="0"/>
              </a:spcBef>
              <a:buSzTx/>
              <a:buFontTx/>
              <a:buNone/>
              <a:defRPr sz="2600">
                <a:solidFill>
                  <a:srgbClr val="000000"/>
                </a:solidFill>
                <a:latin typeface="Helvetica Neue Medium"/>
                <a:ea typeface="Helvetica Neue Medium"/>
                <a:cs typeface="Helvetica Neue Medium"/>
                <a:sym typeface="Helvetica Neue Medium"/>
              </a:defRPr>
            </a:lvl1pPr>
          </a:lstStyle>
          <a:p>
            <a:r>
              <a:t>–Jaime Silveira</a:t>
            </a:r>
          </a:p>
        </p:txBody>
      </p:sp>
      <p:sp>
        <p:nvSpPr>
          <p:cNvPr id="102" name="“Digite uma citação aqui.”"/>
          <p:cNvSpPr txBox="1">
            <a:spLocks noGrp="1"/>
          </p:cNvSpPr>
          <p:nvPr>
            <p:ph type="body" sz="quarter" idx="22"/>
          </p:nvPr>
        </p:nvSpPr>
        <p:spPr>
          <a:xfrm>
            <a:off x="1270000" y="4292600"/>
            <a:ext cx="10464800" cy="711200"/>
          </a:xfrm>
          <a:prstGeom prst="rect">
            <a:avLst/>
          </a:prstGeom>
        </p:spPr>
        <p:txBody>
          <a:bodyPr anchor="ctr">
            <a:spAutoFit/>
          </a:bodyPr>
          <a:lstStyle>
            <a:lvl1pPr marL="0" indent="0" algn="ctr" defTabSz="457200">
              <a:spcBef>
                <a:spcPts val="2400"/>
              </a:spcBef>
              <a:buSzTx/>
              <a:buFontTx/>
              <a:buNone/>
              <a:defRPr sz="4000"/>
            </a:lvl1pPr>
          </a:lstStyle>
          <a:p>
            <a:r>
              <a:t>“Digite uma citação aqui.”</a:t>
            </a: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Foto">
    <p:spTree>
      <p:nvGrpSpPr>
        <p:cNvPr id="1" name=""/>
        <p:cNvGrpSpPr/>
        <p:nvPr/>
      </p:nvGrpSpPr>
      <p:grpSpPr>
        <a:xfrm>
          <a:off x="0" y="0"/>
          <a:ext cx="0" cy="0"/>
          <a:chOff x="0" y="0"/>
          <a:chExt cx="0" cy="0"/>
        </a:xfrm>
      </p:grpSpPr>
      <p:sp>
        <p:nvSpPr>
          <p:cNvPr id="110" name="Image"/>
          <p:cNvSpPr>
            <a:spLocks noGrp="1"/>
          </p:cNvSpPr>
          <p:nvPr>
            <p:ph type="pic" idx="21"/>
          </p:nvPr>
        </p:nvSpPr>
        <p:spPr>
          <a:xfrm>
            <a:off x="-177800" y="0"/>
            <a:ext cx="13373100" cy="9753600"/>
          </a:xfrm>
          <a:prstGeom prst="rect">
            <a:avLst/>
          </a:prstGeom>
        </p:spPr>
        <p:txBody>
          <a:bodyPr lIns="91439" tIns="45719" rIns="91439" bIns="45719">
            <a:noAutofit/>
          </a:bodyPr>
          <a:lstStyle/>
          <a:p>
            <a:endParaRPr/>
          </a:p>
        </p:txBody>
      </p:sp>
      <p:sp>
        <p:nvSpPr>
          <p:cNvPr id="1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Em Branco">
    <p:spTree>
      <p:nvGrpSpPr>
        <p:cNvPr id="1" name=""/>
        <p:cNvGrpSpPr/>
        <p:nvPr/>
      </p:nvGrpSpPr>
      <p:grpSpPr>
        <a:xfrm>
          <a:off x="0" y="0"/>
          <a:ext cx="0" cy="0"/>
          <a:chOff x="0" y="0"/>
          <a:chExt cx="0" cy="0"/>
        </a:xfrm>
      </p:grpSpPr>
      <p:sp>
        <p:nvSpPr>
          <p:cNvPr id="1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Foto - Horizontal">
    <p:spTree>
      <p:nvGrpSpPr>
        <p:cNvPr id="1" name=""/>
        <p:cNvGrpSpPr/>
        <p:nvPr/>
      </p:nvGrpSpPr>
      <p:grpSpPr>
        <a:xfrm>
          <a:off x="0" y="0"/>
          <a:ext cx="0" cy="0"/>
          <a:chOff x="0" y="0"/>
          <a:chExt cx="0" cy="0"/>
        </a:xfrm>
      </p:grpSpPr>
      <p:sp>
        <p:nvSpPr>
          <p:cNvPr id="22" name="Line"/>
          <p:cNvSpPr/>
          <p:nvPr/>
        </p:nvSpPr>
        <p:spPr>
          <a:xfrm>
            <a:off x="7543800" y="7975599"/>
            <a:ext cx="1" cy="1422529"/>
          </a:xfrm>
          <a:prstGeom prst="line">
            <a:avLst/>
          </a:prstGeom>
          <a:ln w="12700">
            <a:solidFill>
              <a:srgbClr val="9A9A9A"/>
            </a:solidFill>
            <a:miter lim="400000"/>
          </a:ln>
        </p:spPr>
        <p:txBody>
          <a:bodyPr lIns="50800" tIns="50800" rIns="50800" bIns="50800" anchor="ctr"/>
          <a:lstStyle/>
          <a:p>
            <a:pPr algn="l" defTabSz="457200">
              <a:defRPr sz="1200">
                <a:latin typeface="Helvetica"/>
                <a:ea typeface="Helvetica"/>
                <a:cs typeface="Helvetica"/>
                <a:sym typeface="Helvetica"/>
              </a:defRPr>
            </a:pPr>
            <a:endParaRPr/>
          </a:p>
        </p:txBody>
      </p:sp>
      <p:sp>
        <p:nvSpPr>
          <p:cNvPr id="23" name="Image"/>
          <p:cNvSpPr>
            <a:spLocks noGrp="1"/>
          </p:cNvSpPr>
          <p:nvPr>
            <p:ph type="pic" idx="21"/>
          </p:nvPr>
        </p:nvSpPr>
        <p:spPr>
          <a:xfrm>
            <a:off x="0" y="-25400"/>
            <a:ext cx="13004800" cy="7725360"/>
          </a:xfrm>
          <a:prstGeom prst="rect">
            <a:avLst/>
          </a:prstGeom>
        </p:spPr>
        <p:txBody>
          <a:bodyPr lIns="91439" tIns="45719" rIns="91439" bIns="45719">
            <a:noAutofit/>
          </a:bodyPr>
          <a:lstStyle/>
          <a:p>
            <a:endParaRPr/>
          </a:p>
        </p:txBody>
      </p:sp>
      <p:sp>
        <p:nvSpPr>
          <p:cNvPr id="24" name="Title Text"/>
          <p:cNvSpPr txBox="1">
            <a:spLocks noGrp="1"/>
          </p:cNvSpPr>
          <p:nvPr>
            <p:ph type="title"/>
          </p:nvPr>
        </p:nvSpPr>
        <p:spPr>
          <a:xfrm>
            <a:off x="1409700" y="7785100"/>
            <a:ext cx="5791200" cy="1701800"/>
          </a:xfrm>
          <a:prstGeom prst="rect">
            <a:avLst/>
          </a:prstGeom>
        </p:spPr>
        <p:txBody>
          <a:bodyPr anchor="ctr"/>
          <a:lstStyle>
            <a:lvl1pPr algn="r"/>
          </a:lstStyle>
          <a:p>
            <a:r>
              <a:t>Title Text</a:t>
            </a:r>
          </a:p>
        </p:txBody>
      </p:sp>
      <p:sp>
        <p:nvSpPr>
          <p:cNvPr id="25" name="Body Level One…"/>
          <p:cNvSpPr txBox="1">
            <a:spLocks noGrp="1"/>
          </p:cNvSpPr>
          <p:nvPr>
            <p:ph type="body" sz="quarter" idx="1"/>
          </p:nvPr>
        </p:nvSpPr>
        <p:spPr>
          <a:xfrm>
            <a:off x="7848600" y="8470900"/>
            <a:ext cx="4953000" cy="508000"/>
          </a:xfrm>
          <a:prstGeom prst="rect">
            <a:avLst/>
          </a:prstGeom>
        </p:spPr>
        <p:txBody>
          <a:bodyPr/>
          <a:lstStyle>
            <a:lvl1pPr marL="0" indent="0">
              <a:spcBef>
                <a:spcPts val="0"/>
              </a:spcBef>
              <a:buSzTx/>
              <a:buFontTx/>
              <a:buNone/>
              <a:defRPr sz="2600">
                <a:latin typeface="Helvetica Neue"/>
                <a:ea typeface="Helvetica Neue"/>
                <a:cs typeface="Helvetica Neue"/>
                <a:sym typeface="Helvetica Neue"/>
              </a:defRPr>
            </a:lvl1pPr>
            <a:lvl2pPr marL="0" indent="228600">
              <a:spcBef>
                <a:spcPts val="0"/>
              </a:spcBef>
              <a:buSzTx/>
              <a:buFontTx/>
              <a:buNone/>
              <a:defRPr sz="2600">
                <a:latin typeface="Helvetica Neue"/>
                <a:ea typeface="Helvetica Neue"/>
                <a:cs typeface="Helvetica Neue"/>
                <a:sym typeface="Helvetica Neue"/>
              </a:defRPr>
            </a:lvl2pPr>
            <a:lvl3pPr marL="0" indent="457200">
              <a:spcBef>
                <a:spcPts val="0"/>
              </a:spcBef>
              <a:buSzTx/>
              <a:buFontTx/>
              <a:buNone/>
              <a:defRPr sz="2600">
                <a:latin typeface="Helvetica Neue"/>
                <a:ea typeface="Helvetica Neue"/>
                <a:cs typeface="Helvetica Neue"/>
                <a:sym typeface="Helvetica Neue"/>
              </a:defRPr>
            </a:lvl3pPr>
            <a:lvl4pPr marL="0" indent="685800">
              <a:spcBef>
                <a:spcPts val="0"/>
              </a:spcBef>
              <a:buSzTx/>
              <a:buFontTx/>
              <a:buNone/>
              <a:defRPr sz="2600">
                <a:latin typeface="Helvetica Neue"/>
                <a:ea typeface="Helvetica Neue"/>
                <a:cs typeface="Helvetica Neue"/>
                <a:sym typeface="Helvetica Neue"/>
              </a:defRPr>
            </a:lvl4pPr>
            <a:lvl5pPr marL="0" indent="914400">
              <a:spcBef>
                <a:spcPts val="0"/>
              </a:spcBef>
              <a:buSzTx/>
              <a:buFontTx/>
              <a:buNone/>
              <a:defRPr sz="26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ítulo - Centro">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3289300"/>
            <a:ext cx="11861800" cy="3175000"/>
          </a:xfrm>
          <a:prstGeom prst="rect">
            <a:avLst/>
          </a:prstGeom>
        </p:spPr>
        <p:txBody>
          <a:bodyPr anchor="ctr"/>
          <a:lstStyle/>
          <a:p>
            <a:r>
              <a:t>Title Text</a:t>
            </a:r>
          </a:p>
        </p:txBody>
      </p:sp>
      <p:sp>
        <p:nvSpPr>
          <p:cNvPr id="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Foto - Vertical">
    <p:spTree>
      <p:nvGrpSpPr>
        <p:cNvPr id="1" name=""/>
        <p:cNvGrpSpPr/>
        <p:nvPr/>
      </p:nvGrpSpPr>
      <p:grpSpPr>
        <a:xfrm>
          <a:off x="0" y="0"/>
          <a:ext cx="0" cy="0"/>
          <a:chOff x="0" y="0"/>
          <a:chExt cx="0" cy="0"/>
        </a:xfrm>
      </p:grpSpPr>
      <p:sp>
        <p:nvSpPr>
          <p:cNvPr id="41" name="Line"/>
          <p:cNvSpPr/>
          <p:nvPr/>
        </p:nvSpPr>
        <p:spPr>
          <a:xfrm>
            <a:off x="571500" y="4864100"/>
            <a:ext cx="5334476" cy="58"/>
          </a:xfrm>
          <a:prstGeom prst="line">
            <a:avLst/>
          </a:prstGeom>
          <a:ln w="12700">
            <a:solidFill>
              <a:srgbClr val="9A9A9A"/>
            </a:solidFill>
            <a:miter lim="400000"/>
          </a:ln>
        </p:spPr>
        <p:txBody>
          <a:bodyPr lIns="50800" tIns="50800" rIns="50800" bIns="50800" anchor="ctr"/>
          <a:lstStyle/>
          <a:p>
            <a:pPr algn="l" defTabSz="457200">
              <a:defRPr sz="1200">
                <a:latin typeface="Helvetica"/>
                <a:ea typeface="Helvetica"/>
                <a:cs typeface="Helvetica"/>
                <a:sym typeface="Helvetica"/>
              </a:defRPr>
            </a:pPr>
            <a:endParaRPr/>
          </a:p>
        </p:txBody>
      </p:sp>
      <p:sp>
        <p:nvSpPr>
          <p:cNvPr id="42" name="Image"/>
          <p:cNvSpPr>
            <a:spLocks noGrp="1"/>
          </p:cNvSpPr>
          <p:nvPr>
            <p:ph type="pic" idx="21"/>
          </p:nvPr>
        </p:nvSpPr>
        <p:spPr>
          <a:xfrm>
            <a:off x="4775200" y="0"/>
            <a:ext cx="15392400" cy="9766300"/>
          </a:xfrm>
          <a:prstGeom prst="rect">
            <a:avLst/>
          </a:prstGeom>
        </p:spPr>
        <p:txBody>
          <a:bodyPr lIns="91439" tIns="45719" rIns="91439" bIns="45719">
            <a:noAutofit/>
          </a:bodyPr>
          <a:lstStyle/>
          <a:p>
            <a:endParaRPr/>
          </a:p>
        </p:txBody>
      </p:sp>
      <p:sp>
        <p:nvSpPr>
          <p:cNvPr id="43" name="Title Text"/>
          <p:cNvSpPr txBox="1">
            <a:spLocks noGrp="1"/>
          </p:cNvSpPr>
          <p:nvPr>
            <p:ph type="title"/>
          </p:nvPr>
        </p:nvSpPr>
        <p:spPr>
          <a:xfrm>
            <a:off x="571500" y="1435100"/>
            <a:ext cx="5334000" cy="3175000"/>
          </a:xfrm>
          <a:prstGeom prst="rect">
            <a:avLst/>
          </a:prstGeom>
        </p:spPr>
        <p:txBody>
          <a:bodyPr/>
          <a:lstStyle/>
          <a:p>
            <a:r>
              <a:t>Title Text</a:t>
            </a:r>
          </a:p>
        </p:txBody>
      </p:sp>
      <p:sp>
        <p:nvSpPr>
          <p:cNvPr id="44" name="Body Level One…"/>
          <p:cNvSpPr txBox="1">
            <a:spLocks noGrp="1"/>
          </p:cNvSpPr>
          <p:nvPr>
            <p:ph type="body" sz="quarter" idx="1"/>
          </p:nvPr>
        </p:nvSpPr>
        <p:spPr>
          <a:xfrm>
            <a:off x="571500" y="5130800"/>
            <a:ext cx="5334000" cy="3175000"/>
          </a:xfrm>
          <a:prstGeom prst="rect">
            <a:avLst/>
          </a:prstGeom>
        </p:spPr>
        <p:txBody>
          <a:bodyPr/>
          <a:lstStyle>
            <a:lvl1pPr marL="0" indent="0">
              <a:spcBef>
                <a:spcPts val="0"/>
              </a:spcBef>
              <a:buSzTx/>
              <a:buFontTx/>
              <a:buNone/>
              <a:defRPr sz="2600">
                <a:latin typeface="Helvetica Neue"/>
                <a:ea typeface="Helvetica Neue"/>
                <a:cs typeface="Helvetica Neue"/>
                <a:sym typeface="Helvetica Neue"/>
              </a:defRPr>
            </a:lvl1pPr>
            <a:lvl2pPr marL="0" indent="228600">
              <a:spcBef>
                <a:spcPts val="0"/>
              </a:spcBef>
              <a:buSzTx/>
              <a:buFontTx/>
              <a:buNone/>
              <a:defRPr sz="2600">
                <a:latin typeface="Helvetica Neue"/>
                <a:ea typeface="Helvetica Neue"/>
                <a:cs typeface="Helvetica Neue"/>
                <a:sym typeface="Helvetica Neue"/>
              </a:defRPr>
            </a:lvl2pPr>
            <a:lvl3pPr marL="0" indent="457200">
              <a:spcBef>
                <a:spcPts val="0"/>
              </a:spcBef>
              <a:buSzTx/>
              <a:buFontTx/>
              <a:buNone/>
              <a:defRPr sz="2600">
                <a:latin typeface="Helvetica Neue"/>
                <a:ea typeface="Helvetica Neue"/>
                <a:cs typeface="Helvetica Neue"/>
                <a:sym typeface="Helvetica Neue"/>
              </a:defRPr>
            </a:lvl3pPr>
            <a:lvl4pPr marL="0" indent="685800">
              <a:spcBef>
                <a:spcPts val="0"/>
              </a:spcBef>
              <a:buSzTx/>
              <a:buFontTx/>
              <a:buNone/>
              <a:defRPr sz="2600">
                <a:latin typeface="Helvetica Neue"/>
                <a:ea typeface="Helvetica Neue"/>
                <a:cs typeface="Helvetica Neue"/>
                <a:sym typeface="Helvetica Neue"/>
              </a:defRPr>
            </a:lvl4pPr>
            <a:lvl5pPr marL="0" indent="914400">
              <a:spcBef>
                <a:spcPts val="0"/>
              </a:spcBef>
              <a:buSzTx/>
              <a:buFontTx/>
              <a:buNone/>
              <a:defRPr sz="26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ítulo - Superior">
    <p:spTree>
      <p:nvGrpSpPr>
        <p:cNvPr id="1" name=""/>
        <p:cNvGrpSpPr/>
        <p:nvPr/>
      </p:nvGrpSpPr>
      <p:grpSpPr>
        <a:xfrm>
          <a:off x="0" y="0"/>
          <a:ext cx="0" cy="0"/>
          <a:chOff x="0" y="0"/>
          <a:chExt cx="0" cy="0"/>
        </a:xfrm>
      </p:grpSpPr>
      <p:sp>
        <p:nvSpPr>
          <p:cNvPr id="52" name="Title Text"/>
          <p:cNvSpPr txBox="1">
            <a:spLocks noGrp="1"/>
          </p:cNvSpPr>
          <p:nvPr>
            <p:ph type="title"/>
          </p:nvPr>
        </p:nvSpPr>
        <p:spPr>
          <a:prstGeom prst="rect">
            <a:avLst/>
          </a:prstGeom>
        </p:spPr>
        <p:txBody>
          <a:bodyPr/>
          <a:lstStyle/>
          <a:p>
            <a:r>
              <a:t>Title Text</a:t>
            </a: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ítulo e Marcadores">
    <p:spTree>
      <p:nvGrpSpPr>
        <p:cNvPr id="1" name=""/>
        <p:cNvGrpSpPr/>
        <p:nvPr/>
      </p:nvGrpSpPr>
      <p:grpSpPr>
        <a:xfrm>
          <a:off x="0" y="0"/>
          <a:ext cx="0" cy="0"/>
          <a:chOff x="0" y="0"/>
          <a:chExt cx="0" cy="0"/>
        </a:xfrm>
      </p:grpSpPr>
      <p:sp>
        <p:nvSpPr>
          <p:cNvPr id="60" name="Title Text"/>
          <p:cNvSpPr txBox="1">
            <a:spLocks noGrp="1"/>
          </p:cNvSpPr>
          <p:nvPr>
            <p:ph type="title"/>
          </p:nvPr>
        </p:nvSpPr>
        <p:spPr>
          <a:prstGeom prst="rect">
            <a:avLst/>
          </a:prstGeom>
        </p:spPr>
        <p:txBody>
          <a:bodyPr/>
          <a:lstStyle/>
          <a:p>
            <a:r>
              <a:t>Title Text</a:t>
            </a:r>
          </a:p>
        </p:txBody>
      </p:sp>
      <p:sp>
        <p:nvSpPr>
          <p:cNvPr id="6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ítulo, Marcadores e Foto">
    <p:spTree>
      <p:nvGrpSpPr>
        <p:cNvPr id="1" name=""/>
        <p:cNvGrpSpPr/>
        <p:nvPr/>
      </p:nvGrpSpPr>
      <p:grpSpPr>
        <a:xfrm>
          <a:off x="0" y="0"/>
          <a:ext cx="0" cy="0"/>
          <a:chOff x="0" y="0"/>
          <a:chExt cx="0" cy="0"/>
        </a:xfrm>
      </p:grpSpPr>
      <p:sp>
        <p:nvSpPr>
          <p:cNvPr id="69" name="Line"/>
          <p:cNvSpPr/>
          <p:nvPr/>
        </p:nvSpPr>
        <p:spPr>
          <a:xfrm>
            <a:off x="571500" y="1968500"/>
            <a:ext cx="5073394" cy="133"/>
          </a:xfrm>
          <a:prstGeom prst="line">
            <a:avLst/>
          </a:prstGeom>
          <a:ln w="12700">
            <a:solidFill>
              <a:srgbClr val="9A9A9A"/>
            </a:solidFill>
            <a:miter lim="400000"/>
          </a:ln>
        </p:spPr>
        <p:txBody>
          <a:bodyPr lIns="50800" tIns="50800" rIns="50800" bIns="50800" anchor="ctr"/>
          <a:lstStyle/>
          <a:p>
            <a:pPr algn="l" defTabSz="457200">
              <a:defRPr sz="1200">
                <a:latin typeface="Helvetica"/>
                <a:ea typeface="Helvetica"/>
                <a:cs typeface="Helvetica"/>
                <a:sym typeface="Helvetica"/>
              </a:defRPr>
            </a:pPr>
            <a:endParaRPr/>
          </a:p>
        </p:txBody>
      </p:sp>
      <p:sp>
        <p:nvSpPr>
          <p:cNvPr id="70" name="Image"/>
          <p:cNvSpPr>
            <a:spLocks noGrp="1"/>
          </p:cNvSpPr>
          <p:nvPr>
            <p:ph type="pic" idx="21"/>
          </p:nvPr>
        </p:nvSpPr>
        <p:spPr>
          <a:xfrm>
            <a:off x="6477000" y="-152400"/>
            <a:ext cx="6654800" cy="9906000"/>
          </a:xfrm>
          <a:prstGeom prst="rect">
            <a:avLst/>
          </a:prstGeom>
        </p:spPr>
        <p:txBody>
          <a:bodyPr lIns="91439" tIns="45719" rIns="91439" bIns="45719">
            <a:noAutofit/>
          </a:bodyPr>
          <a:lstStyle/>
          <a:p>
            <a:endParaRPr/>
          </a:p>
        </p:txBody>
      </p:sp>
      <p:sp>
        <p:nvSpPr>
          <p:cNvPr id="71" name="Title Text"/>
          <p:cNvSpPr txBox="1">
            <a:spLocks noGrp="1"/>
          </p:cNvSpPr>
          <p:nvPr>
            <p:ph type="title"/>
          </p:nvPr>
        </p:nvSpPr>
        <p:spPr>
          <a:xfrm>
            <a:off x="571500" y="330200"/>
            <a:ext cx="5080000" cy="1397000"/>
          </a:xfrm>
          <a:prstGeom prst="rect">
            <a:avLst/>
          </a:prstGeom>
        </p:spPr>
        <p:txBody>
          <a:bodyPr/>
          <a:lstStyle/>
          <a:p>
            <a:r>
              <a:t>Title Text</a:t>
            </a:r>
          </a:p>
        </p:txBody>
      </p:sp>
      <p:sp>
        <p:nvSpPr>
          <p:cNvPr id="72" name="Body Level One…"/>
          <p:cNvSpPr txBox="1">
            <a:spLocks noGrp="1"/>
          </p:cNvSpPr>
          <p:nvPr>
            <p:ph type="body" sz="half" idx="1"/>
          </p:nvPr>
        </p:nvSpPr>
        <p:spPr>
          <a:xfrm>
            <a:off x="571500" y="2222500"/>
            <a:ext cx="5080000" cy="6667500"/>
          </a:xfrm>
          <a:prstGeom prst="rect">
            <a:avLst/>
          </a:prstGeom>
        </p:spPr>
        <p:txBody>
          <a:bodyPr/>
          <a:lstStyle>
            <a:lvl1pPr marL="330200" indent="-330200">
              <a:spcBef>
                <a:spcPts val="3000"/>
              </a:spcBef>
              <a:buFontTx/>
              <a:defRPr sz="2600">
                <a:latin typeface="Helvetica Neue"/>
                <a:ea typeface="Helvetica Neue"/>
                <a:cs typeface="Helvetica Neue"/>
                <a:sym typeface="Helvetica Neue"/>
              </a:defRPr>
            </a:lvl1pPr>
            <a:lvl2pPr marL="660400" indent="-330200">
              <a:spcBef>
                <a:spcPts val="3000"/>
              </a:spcBef>
              <a:buFontTx/>
              <a:defRPr sz="2600">
                <a:latin typeface="Helvetica Neue"/>
                <a:ea typeface="Helvetica Neue"/>
                <a:cs typeface="Helvetica Neue"/>
                <a:sym typeface="Helvetica Neue"/>
              </a:defRPr>
            </a:lvl2pPr>
            <a:lvl3pPr marL="990600" indent="-330200">
              <a:spcBef>
                <a:spcPts val="3000"/>
              </a:spcBef>
              <a:buFontTx/>
              <a:defRPr sz="2600">
                <a:latin typeface="Helvetica Neue"/>
                <a:ea typeface="Helvetica Neue"/>
                <a:cs typeface="Helvetica Neue"/>
                <a:sym typeface="Helvetica Neue"/>
              </a:defRPr>
            </a:lvl3pPr>
            <a:lvl4pPr marL="1320800" indent="-330200">
              <a:spcBef>
                <a:spcPts val="3000"/>
              </a:spcBef>
              <a:buFontTx/>
              <a:defRPr sz="2600">
                <a:latin typeface="Helvetica Neue"/>
                <a:ea typeface="Helvetica Neue"/>
                <a:cs typeface="Helvetica Neue"/>
                <a:sym typeface="Helvetica Neue"/>
              </a:defRPr>
            </a:lvl4pPr>
            <a:lvl5pPr marL="1651000" indent="-330200">
              <a:spcBef>
                <a:spcPts val="3000"/>
              </a:spcBef>
              <a:buFontTx/>
              <a:defRPr sz="26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73" name="Slide Number"/>
          <p:cNvSpPr txBox="1">
            <a:spLocks noGrp="1"/>
          </p:cNvSpPr>
          <p:nvPr>
            <p:ph type="sldNum" sz="quarter" idx="2"/>
          </p:nvPr>
        </p:nvSpPr>
        <p:spPr>
          <a:xfrm>
            <a:off x="510743" y="9194800"/>
            <a:ext cx="312014" cy="299822"/>
          </a:xfrm>
          <a:prstGeom prst="rect">
            <a:avLst/>
          </a:prstGeom>
        </p:spPr>
        <p:txBody>
          <a:bodyPr/>
          <a:lstStyle>
            <a:lvl1pPr algn="l"/>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Marcadores">
    <p:spTree>
      <p:nvGrpSpPr>
        <p:cNvPr id="1" name=""/>
        <p:cNvGrpSpPr/>
        <p:nvPr/>
      </p:nvGrpSpPr>
      <p:grpSpPr>
        <a:xfrm>
          <a:off x="0" y="0"/>
          <a:ext cx="0" cy="0"/>
          <a:chOff x="0" y="0"/>
          <a:chExt cx="0" cy="0"/>
        </a:xfrm>
      </p:grpSpPr>
      <p:sp>
        <p:nvSpPr>
          <p:cNvPr id="80" name="Body Level One…"/>
          <p:cNvSpPr txBox="1">
            <a:spLocks noGrp="1"/>
          </p:cNvSpPr>
          <p:nvPr>
            <p:ph type="body" idx="1"/>
          </p:nvPr>
        </p:nvSpPr>
        <p:spPr>
          <a:xfrm>
            <a:off x="889000" y="889000"/>
            <a:ext cx="11214100" cy="79629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rês Fotos">
    <p:spTree>
      <p:nvGrpSpPr>
        <p:cNvPr id="1" name=""/>
        <p:cNvGrpSpPr/>
        <p:nvPr/>
      </p:nvGrpSpPr>
      <p:grpSpPr>
        <a:xfrm>
          <a:off x="0" y="0"/>
          <a:ext cx="0" cy="0"/>
          <a:chOff x="0" y="0"/>
          <a:chExt cx="0" cy="0"/>
        </a:xfrm>
      </p:grpSpPr>
      <p:sp>
        <p:nvSpPr>
          <p:cNvPr id="88" name="Line"/>
          <p:cNvSpPr/>
          <p:nvPr/>
        </p:nvSpPr>
        <p:spPr>
          <a:xfrm flipH="1">
            <a:off x="9055098" y="508000"/>
            <a:ext cx="128" cy="7975631"/>
          </a:xfrm>
          <a:prstGeom prst="line">
            <a:avLst/>
          </a:prstGeom>
          <a:ln w="12700">
            <a:solidFill>
              <a:srgbClr val="9A9A9A"/>
            </a:solidFill>
            <a:miter lim="400000"/>
          </a:ln>
        </p:spPr>
        <p:txBody>
          <a:bodyPr lIns="50800" tIns="50800" rIns="50800" bIns="50800" anchor="ctr"/>
          <a:lstStyle/>
          <a:p>
            <a:pPr algn="l" defTabSz="457200">
              <a:defRPr sz="1200">
                <a:latin typeface="Helvetica"/>
                <a:ea typeface="Helvetica"/>
                <a:cs typeface="Helvetica"/>
                <a:sym typeface="Helvetica"/>
              </a:defRPr>
            </a:pPr>
            <a:endParaRPr/>
          </a:p>
        </p:txBody>
      </p:sp>
      <p:sp>
        <p:nvSpPr>
          <p:cNvPr id="89" name="Line"/>
          <p:cNvSpPr/>
          <p:nvPr/>
        </p:nvSpPr>
        <p:spPr>
          <a:xfrm>
            <a:off x="9055096" y="4464050"/>
            <a:ext cx="3448503" cy="59"/>
          </a:xfrm>
          <a:prstGeom prst="line">
            <a:avLst/>
          </a:prstGeom>
          <a:ln w="12700">
            <a:solidFill>
              <a:srgbClr val="9A9A9A"/>
            </a:solidFill>
            <a:miter lim="400000"/>
          </a:ln>
        </p:spPr>
        <p:txBody>
          <a:bodyPr lIns="50800" tIns="50800" rIns="50800" bIns="50800" anchor="ctr"/>
          <a:lstStyle/>
          <a:p>
            <a:pPr algn="l" defTabSz="457200">
              <a:defRPr sz="1200">
                <a:latin typeface="Helvetica"/>
                <a:ea typeface="Helvetica"/>
                <a:cs typeface="Helvetica"/>
                <a:sym typeface="Helvetica"/>
              </a:defRPr>
            </a:pPr>
            <a:endParaRPr/>
          </a:p>
        </p:txBody>
      </p:sp>
      <p:sp>
        <p:nvSpPr>
          <p:cNvPr id="90" name="Image"/>
          <p:cNvSpPr>
            <a:spLocks noGrp="1"/>
          </p:cNvSpPr>
          <p:nvPr>
            <p:ph type="pic" sz="half" idx="21"/>
          </p:nvPr>
        </p:nvSpPr>
        <p:spPr>
          <a:xfrm>
            <a:off x="9168011" y="4584788"/>
            <a:ext cx="6506665" cy="4343401"/>
          </a:xfrm>
          <a:prstGeom prst="rect">
            <a:avLst/>
          </a:prstGeom>
        </p:spPr>
        <p:txBody>
          <a:bodyPr lIns="91439" tIns="45719" rIns="91439" bIns="45719">
            <a:noAutofit/>
          </a:bodyPr>
          <a:lstStyle/>
          <a:p>
            <a:endParaRPr/>
          </a:p>
        </p:txBody>
      </p:sp>
      <p:sp>
        <p:nvSpPr>
          <p:cNvPr id="91" name="Image"/>
          <p:cNvSpPr>
            <a:spLocks noGrp="1"/>
          </p:cNvSpPr>
          <p:nvPr>
            <p:ph type="pic" sz="quarter" idx="22"/>
          </p:nvPr>
        </p:nvSpPr>
        <p:spPr>
          <a:xfrm>
            <a:off x="9182100" y="-101600"/>
            <a:ext cx="3365500" cy="5003800"/>
          </a:xfrm>
          <a:prstGeom prst="rect">
            <a:avLst/>
          </a:prstGeom>
        </p:spPr>
        <p:txBody>
          <a:bodyPr lIns="91439" tIns="45719" rIns="91439" bIns="45719">
            <a:noAutofit/>
          </a:bodyPr>
          <a:lstStyle/>
          <a:p>
            <a:endParaRPr/>
          </a:p>
        </p:txBody>
      </p:sp>
      <p:sp>
        <p:nvSpPr>
          <p:cNvPr id="92" name="Image"/>
          <p:cNvSpPr>
            <a:spLocks noGrp="1"/>
          </p:cNvSpPr>
          <p:nvPr>
            <p:ph type="pic" idx="23"/>
          </p:nvPr>
        </p:nvSpPr>
        <p:spPr>
          <a:xfrm>
            <a:off x="-800100" y="469900"/>
            <a:ext cx="11049000" cy="8053993"/>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20700" y="8661400"/>
            <a:ext cx="8369300" cy="939800"/>
          </a:xfrm>
          <a:prstGeom prst="rect">
            <a:avLst/>
          </a:prstGeom>
        </p:spPr>
        <p:txBody>
          <a:bodyPr/>
          <a:lstStyle>
            <a:lvl1pPr marL="0" indent="0">
              <a:spcBef>
                <a:spcPts val="0"/>
              </a:spcBef>
              <a:buSzTx/>
              <a:buFontTx/>
              <a:buNone/>
              <a:defRPr sz="2600">
                <a:latin typeface="Helvetica Neue"/>
                <a:ea typeface="Helvetica Neue"/>
                <a:cs typeface="Helvetica Neue"/>
                <a:sym typeface="Helvetica Neue"/>
              </a:defRPr>
            </a:lvl1pPr>
            <a:lvl2pPr marL="0" indent="228600">
              <a:spcBef>
                <a:spcPts val="0"/>
              </a:spcBef>
              <a:buSzTx/>
              <a:buFontTx/>
              <a:buNone/>
              <a:defRPr sz="2600">
                <a:latin typeface="Helvetica Neue"/>
                <a:ea typeface="Helvetica Neue"/>
                <a:cs typeface="Helvetica Neue"/>
                <a:sym typeface="Helvetica Neue"/>
              </a:defRPr>
            </a:lvl2pPr>
            <a:lvl3pPr marL="0" indent="457200">
              <a:spcBef>
                <a:spcPts val="0"/>
              </a:spcBef>
              <a:buSzTx/>
              <a:buFontTx/>
              <a:buNone/>
              <a:defRPr sz="2600">
                <a:latin typeface="Helvetica Neue"/>
                <a:ea typeface="Helvetica Neue"/>
                <a:cs typeface="Helvetica Neue"/>
                <a:sym typeface="Helvetica Neue"/>
              </a:defRPr>
            </a:lvl3pPr>
            <a:lvl4pPr marL="0" indent="685800">
              <a:spcBef>
                <a:spcPts val="0"/>
              </a:spcBef>
              <a:buSzTx/>
              <a:buFontTx/>
              <a:buNone/>
              <a:defRPr sz="2600">
                <a:latin typeface="Helvetica Neue"/>
                <a:ea typeface="Helvetica Neue"/>
                <a:cs typeface="Helvetica Neue"/>
                <a:sym typeface="Helvetica Neue"/>
              </a:defRPr>
            </a:lvl4pPr>
            <a:lvl5pPr marL="0" indent="914400">
              <a:spcBef>
                <a:spcPts val="0"/>
              </a:spcBef>
              <a:buSzTx/>
              <a:buFontTx/>
              <a:buNone/>
              <a:defRPr sz="26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Line"/>
          <p:cNvSpPr/>
          <p:nvPr/>
        </p:nvSpPr>
        <p:spPr>
          <a:xfrm>
            <a:off x="571500" y="1968500"/>
            <a:ext cx="11868106" cy="129"/>
          </a:xfrm>
          <a:prstGeom prst="line">
            <a:avLst/>
          </a:prstGeom>
          <a:ln w="12700">
            <a:solidFill>
              <a:srgbClr val="9A9A9A"/>
            </a:solidFill>
            <a:miter lim="400000"/>
          </a:ln>
        </p:spPr>
        <p:txBody>
          <a:bodyPr lIns="50800" tIns="50800" rIns="50800" bIns="50800" anchor="ctr"/>
          <a:lstStyle/>
          <a:p>
            <a:pPr algn="l" defTabSz="457200">
              <a:defRPr sz="1200">
                <a:latin typeface="Helvetica"/>
                <a:ea typeface="Helvetica"/>
                <a:cs typeface="Helvetica"/>
                <a:sym typeface="Helvetica"/>
              </a:defRPr>
            </a:pPr>
            <a:endParaRPr/>
          </a:p>
        </p:txBody>
      </p:sp>
      <p:sp>
        <p:nvSpPr>
          <p:cNvPr id="3" name="Title Text"/>
          <p:cNvSpPr txBox="1">
            <a:spLocks noGrp="1"/>
          </p:cNvSpPr>
          <p:nvPr>
            <p:ph type="title"/>
          </p:nvPr>
        </p:nvSpPr>
        <p:spPr>
          <a:xfrm>
            <a:off x="571500" y="330200"/>
            <a:ext cx="11861800" cy="1397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p>
            <a:r>
              <a:t>Title Text</a:t>
            </a:r>
          </a:p>
        </p:txBody>
      </p:sp>
      <p:sp>
        <p:nvSpPr>
          <p:cNvPr id="4" name="Body Level One…"/>
          <p:cNvSpPr txBox="1">
            <a:spLocks noGrp="1"/>
          </p:cNvSpPr>
          <p:nvPr>
            <p:ph type="body" idx="1"/>
          </p:nvPr>
        </p:nvSpPr>
        <p:spPr>
          <a:xfrm>
            <a:off x="571500" y="2222500"/>
            <a:ext cx="11861800" cy="666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12268199" y="9194800"/>
            <a:ext cx="312015" cy="299822"/>
          </a:xfrm>
          <a:prstGeom prst="rect">
            <a:avLst/>
          </a:prstGeom>
          <a:ln w="12700">
            <a:miter lim="400000"/>
          </a:ln>
        </p:spPr>
        <p:txBody>
          <a:bodyPr wrap="none" lIns="50800" tIns="50800" rIns="50800" bIns="50800">
            <a:spAutoFit/>
          </a:bodyPr>
          <a:lstStyle>
            <a:lvl1pPr algn="r">
              <a:defRPr sz="1400">
                <a:latin typeface="Helvetica Neue"/>
                <a:ea typeface="Helvetica Neue"/>
                <a:cs typeface="Helvetica Neue"/>
                <a:sym typeface="Helvetica Neue"/>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584200" latinLnBrk="0">
        <a:lnSpc>
          <a:spcPct val="100000"/>
        </a:lnSpc>
        <a:spcBef>
          <a:spcPts val="0"/>
        </a:spcBef>
        <a:spcAft>
          <a:spcPts val="0"/>
        </a:spcAft>
        <a:buClrTx/>
        <a:buSzTx/>
        <a:buFontTx/>
        <a:buNone/>
        <a:tabLst/>
        <a:defRPr sz="4200" b="0" i="0" u="none" strike="noStrike" cap="none" spc="0" baseline="0">
          <a:solidFill>
            <a:srgbClr val="000000"/>
          </a:solidFill>
          <a:uFillTx/>
          <a:latin typeface="+mn-lt"/>
          <a:ea typeface="+mn-ea"/>
          <a:cs typeface="+mn-cs"/>
          <a:sym typeface="Helvetica Neue Light"/>
        </a:defRPr>
      </a:lvl1pPr>
      <a:lvl2pPr marL="0" marR="0" indent="0" algn="l" defTabSz="584200" latinLnBrk="0">
        <a:lnSpc>
          <a:spcPct val="100000"/>
        </a:lnSpc>
        <a:spcBef>
          <a:spcPts val="0"/>
        </a:spcBef>
        <a:spcAft>
          <a:spcPts val="0"/>
        </a:spcAft>
        <a:buClrTx/>
        <a:buSzTx/>
        <a:buFontTx/>
        <a:buNone/>
        <a:tabLst/>
        <a:defRPr sz="4200" b="0" i="0" u="none" strike="noStrike" cap="none" spc="0" baseline="0">
          <a:solidFill>
            <a:srgbClr val="000000"/>
          </a:solidFill>
          <a:uFillTx/>
          <a:latin typeface="+mn-lt"/>
          <a:ea typeface="+mn-ea"/>
          <a:cs typeface="+mn-cs"/>
          <a:sym typeface="Helvetica Neue Light"/>
        </a:defRPr>
      </a:lvl2pPr>
      <a:lvl3pPr marL="0" marR="0" indent="0" algn="l" defTabSz="584200" latinLnBrk="0">
        <a:lnSpc>
          <a:spcPct val="100000"/>
        </a:lnSpc>
        <a:spcBef>
          <a:spcPts val="0"/>
        </a:spcBef>
        <a:spcAft>
          <a:spcPts val="0"/>
        </a:spcAft>
        <a:buClrTx/>
        <a:buSzTx/>
        <a:buFontTx/>
        <a:buNone/>
        <a:tabLst/>
        <a:defRPr sz="4200" b="0" i="0" u="none" strike="noStrike" cap="none" spc="0" baseline="0">
          <a:solidFill>
            <a:srgbClr val="000000"/>
          </a:solidFill>
          <a:uFillTx/>
          <a:latin typeface="+mn-lt"/>
          <a:ea typeface="+mn-ea"/>
          <a:cs typeface="+mn-cs"/>
          <a:sym typeface="Helvetica Neue Light"/>
        </a:defRPr>
      </a:lvl3pPr>
      <a:lvl4pPr marL="0" marR="0" indent="0" algn="l" defTabSz="584200" latinLnBrk="0">
        <a:lnSpc>
          <a:spcPct val="100000"/>
        </a:lnSpc>
        <a:spcBef>
          <a:spcPts val="0"/>
        </a:spcBef>
        <a:spcAft>
          <a:spcPts val="0"/>
        </a:spcAft>
        <a:buClrTx/>
        <a:buSzTx/>
        <a:buFontTx/>
        <a:buNone/>
        <a:tabLst/>
        <a:defRPr sz="4200" b="0" i="0" u="none" strike="noStrike" cap="none" spc="0" baseline="0">
          <a:solidFill>
            <a:srgbClr val="000000"/>
          </a:solidFill>
          <a:uFillTx/>
          <a:latin typeface="+mn-lt"/>
          <a:ea typeface="+mn-ea"/>
          <a:cs typeface="+mn-cs"/>
          <a:sym typeface="Helvetica Neue Light"/>
        </a:defRPr>
      </a:lvl4pPr>
      <a:lvl5pPr marL="0" marR="0" indent="0" algn="l" defTabSz="584200" latinLnBrk="0">
        <a:lnSpc>
          <a:spcPct val="100000"/>
        </a:lnSpc>
        <a:spcBef>
          <a:spcPts val="0"/>
        </a:spcBef>
        <a:spcAft>
          <a:spcPts val="0"/>
        </a:spcAft>
        <a:buClrTx/>
        <a:buSzTx/>
        <a:buFontTx/>
        <a:buNone/>
        <a:tabLst/>
        <a:defRPr sz="4200" b="0" i="0" u="none" strike="noStrike" cap="none" spc="0" baseline="0">
          <a:solidFill>
            <a:srgbClr val="000000"/>
          </a:solidFill>
          <a:uFillTx/>
          <a:latin typeface="+mn-lt"/>
          <a:ea typeface="+mn-ea"/>
          <a:cs typeface="+mn-cs"/>
          <a:sym typeface="Helvetica Neue Light"/>
        </a:defRPr>
      </a:lvl5pPr>
      <a:lvl6pPr marL="0" marR="0" indent="0" algn="l" defTabSz="584200" latinLnBrk="0">
        <a:lnSpc>
          <a:spcPct val="100000"/>
        </a:lnSpc>
        <a:spcBef>
          <a:spcPts val="0"/>
        </a:spcBef>
        <a:spcAft>
          <a:spcPts val="0"/>
        </a:spcAft>
        <a:buClrTx/>
        <a:buSzTx/>
        <a:buFontTx/>
        <a:buNone/>
        <a:tabLst/>
        <a:defRPr sz="4200" b="0" i="0" u="none" strike="noStrike" cap="none" spc="0" baseline="0">
          <a:solidFill>
            <a:srgbClr val="000000"/>
          </a:solidFill>
          <a:uFillTx/>
          <a:latin typeface="+mn-lt"/>
          <a:ea typeface="+mn-ea"/>
          <a:cs typeface="+mn-cs"/>
          <a:sym typeface="Helvetica Neue Light"/>
        </a:defRPr>
      </a:lvl6pPr>
      <a:lvl7pPr marL="0" marR="0" indent="0" algn="l" defTabSz="584200" latinLnBrk="0">
        <a:lnSpc>
          <a:spcPct val="100000"/>
        </a:lnSpc>
        <a:spcBef>
          <a:spcPts val="0"/>
        </a:spcBef>
        <a:spcAft>
          <a:spcPts val="0"/>
        </a:spcAft>
        <a:buClrTx/>
        <a:buSzTx/>
        <a:buFontTx/>
        <a:buNone/>
        <a:tabLst/>
        <a:defRPr sz="4200" b="0" i="0" u="none" strike="noStrike" cap="none" spc="0" baseline="0">
          <a:solidFill>
            <a:srgbClr val="000000"/>
          </a:solidFill>
          <a:uFillTx/>
          <a:latin typeface="+mn-lt"/>
          <a:ea typeface="+mn-ea"/>
          <a:cs typeface="+mn-cs"/>
          <a:sym typeface="Helvetica Neue Light"/>
        </a:defRPr>
      </a:lvl7pPr>
      <a:lvl8pPr marL="0" marR="0" indent="0" algn="l" defTabSz="584200" latinLnBrk="0">
        <a:lnSpc>
          <a:spcPct val="100000"/>
        </a:lnSpc>
        <a:spcBef>
          <a:spcPts val="0"/>
        </a:spcBef>
        <a:spcAft>
          <a:spcPts val="0"/>
        </a:spcAft>
        <a:buClrTx/>
        <a:buSzTx/>
        <a:buFontTx/>
        <a:buNone/>
        <a:tabLst/>
        <a:defRPr sz="4200" b="0" i="0" u="none" strike="noStrike" cap="none" spc="0" baseline="0">
          <a:solidFill>
            <a:srgbClr val="000000"/>
          </a:solidFill>
          <a:uFillTx/>
          <a:latin typeface="+mn-lt"/>
          <a:ea typeface="+mn-ea"/>
          <a:cs typeface="+mn-cs"/>
          <a:sym typeface="Helvetica Neue Light"/>
        </a:defRPr>
      </a:lvl8pPr>
      <a:lvl9pPr marL="0" marR="0" indent="0" algn="l" defTabSz="584200" latinLnBrk="0">
        <a:lnSpc>
          <a:spcPct val="100000"/>
        </a:lnSpc>
        <a:spcBef>
          <a:spcPts val="0"/>
        </a:spcBef>
        <a:spcAft>
          <a:spcPts val="0"/>
        </a:spcAft>
        <a:buClrTx/>
        <a:buSzTx/>
        <a:buFontTx/>
        <a:buNone/>
        <a:tabLst/>
        <a:defRPr sz="4200" b="0" i="0" u="none" strike="noStrike" cap="none" spc="0" baseline="0">
          <a:solidFill>
            <a:srgbClr val="000000"/>
          </a:solidFill>
          <a:uFillTx/>
          <a:latin typeface="+mn-lt"/>
          <a:ea typeface="+mn-ea"/>
          <a:cs typeface="+mn-cs"/>
          <a:sym typeface="Helvetica Neue Light"/>
        </a:defRPr>
      </a:lvl9pPr>
    </p:titleStyle>
    <p:bodyStyle>
      <a:lvl1pPr marL="4572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solidFill>
            <a:srgbClr val="747474"/>
          </a:solidFill>
          <a:uFillTx/>
          <a:latin typeface="+mn-lt"/>
          <a:ea typeface="+mn-ea"/>
          <a:cs typeface="+mn-cs"/>
          <a:sym typeface="Helvetica Neue Light"/>
        </a:defRPr>
      </a:lvl1pPr>
      <a:lvl2pPr marL="9144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solidFill>
            <a:srgbClr val="747474"/>
          </a:solidFill>
          <a:uFillTx/>
          <a:latin typeface="+mn-lt"/>
          <a:ea typeface="+mn-ea"/>
          <a:cs typeface="+mn-cs"/>
          <a:sym typeface="Helvetica Neue Light"/>
        </a:defRPr>
      </a:lvl2pPr>
      <a:lvl3pPr marL="13716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solidFill>
            <a:srgbClr val="747474"/>
          </a:solidFill>
          <a:uFillTx/>
          <a:latin typeface="+mn-lt"/>
          <a:ea typeface="+mn-ea"/>
          <a:cs typeface="+mn-cs"/>
          <a:sym typeface="Helvetica Neue Light"/>
        </a:defRPr>
      </a:lvl3pPr>
      <a:lvl4pPr marL="18288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solidFill>
            <a:srgbClr val="747474"/>
          </a:solidFill>
          <a:uFillTx/>
          <a:latin typeface="+mn-lt"/>
          <a:ea typeface="+mn-ea"/>
          <a:cs typeface="+mn-cs"/>
          <a:sym typeface="Helvetica Neue Light"/>
        </a:defRPr>
      </a:lvl4pPr>
      <a:lvl5pPr marL="22860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solidFill>
            <a:srgbClr val="747474"/>
          </a:solidFill>
          <a:uFillTx/>
          <a:latin typeface="+mn-lt"/>
          <a:ea typeface="+mn-ea"/>
          <a:cs typeface="+mn-cs"/>
          <a:sym typeface="Helvetica Neue Light"/>
        </a:defRPr>
      </a:lvl5pPr>
      <a:lvl6pPr marL="27432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solidFill>
            <a:srgbClr val="747474"/>
          </a:solidFill>
          <a:uFillTx/>
          <a:latin typeface="+mn-lt"/>
          <a:ea typeface="+mn-ea"/>
          <a:cs typeface="+mn-cs"/>
          <a:sym typeface="Helvetica Neue Light"/>
        </a:defRPr>
      </a:lvl6pPr>
      <a:lvl7pPr marL="32004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solidFill>
            <a:srgbClr val="747474"/>
          </a:solidFill>
          <a:uFillTx/>
          <a:latin typeface="+mn-lt"/>
          <a:ea typeface="+mn-ea"/>
          <a:cs typeface="+mn-cs"/>
          <a:sym typeface="Helvetica Neue Light"/>
        </a:defRPr>
      </a:lvl7pPr>
      <a:lvl8pPr marL="36576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solidFill>
            <a:srgbClr val="747474"/>
          </a:solidFill>
          <a:uFillTx/>
          <a:latin typeface="+mn-lt"/>
          <a:ea typeface="+mn-ea"/>
          <a:cs typeface="+mn-cs"/>
          <a:sym typeface="Helvetica Neue Light"/>
        </a:defRPr>
      </a:lvl8pPr>
      <a:lvl9pPr marL="4114800" marR="0" indent="-457200" algn="l" defTabSz="584200" rtl="0" latinLnBrk="0">
        <a:lnSpc>
          <a:spcPct val="100000"/>
        </a:lnSpc>
        <a:spcBef>
          <a:spcPts val="4200"/>
        </a:spcBef>
        <a:spcAft>
          <a:spcPts val="0"/>
        </a:spcAft>
        <a:buClrTx/>
        <a:buSzPct val="75000"/>
        <a:buFont typeface="Helvetica Neue"/>
        <a:buChar char="•"/>
        <a:tabLst/>
        <a:defRPr sz="3600" b="0" i="0" u="none" strike="noStrike" cap="none" spc="0" baseline="0">
          <a:solidFill>
            <a:srgbClr val="747474"/>
          </a:solidFill>
          <a:uFillTx/>
          <a:latin typeface="+mn-lt"/>
          <a:ea typeface="+mn-ea"/>
          <a:cs typeface="+mn-cs"/>
          <a:sym typeface="Helvetica Neue Light"/>
        </a:defRPr>
      </a:lvl9pPr>
    </p:bodyStyle>
    <p:otherStyle>
      <a:lvl1pPr marL="0" marR="0" indent="0" algn="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1pPr>
      <a:lvl2pPr marL="0" marR="0" indent="0" algn="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2pPr>
      <a:lvl3pPr marL="0" marR="0" indent="0" algn="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3pPr>
      <a:lvl4pPr marL="0" marR="0" indent="0" algn="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4pPr>
      <a:lvl5pPr marL="0" marR="0" indent="0" algn="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5pPr>
      <a:lvl6pPr marL="0" marR="0" indent="0" algn="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6pPr>
      <a:lvl7pPr marL="0" marR="0" indent="0" algn="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7pPr>
      <a:lvl8pPr marL="0" marR="0" indent="0" algn="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8pPr>
      <a:lvl9pPr marL="0" marR="0" indent="0" algn="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7.tif"/><Relationship Id="rId4" Type="http://schemas.openxmlformats.org/officeDocument/2006/relationships/image" Target="../media/image8.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9.tif"/><Relationship Id="rId4" Type="http://schemas.openxmlformats.org/officeDocument/2006/relationships/image" Target="../media/image10.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1.tif"/><Relationship Id="rId4"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3.tif"/><Relationship Id="rId4" Type="http://schemas.openxmlformats.org/officeDocument/2006/relationships/image" Target="../media/image14.tif"/><Relationship Id="rId5" Type="http://schemas.openxmlformats.org/officeDocument/2006/relationships/image" Target="../media/image15.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6.tif"/><Relationship Id="rId4" Type="http://schemas.openxmlformats.org/officeDocument/2006/relationships/image" Target="../media/image17.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8.tif"/><Relationship Id="rId4" Type="http://schemas.openxmlformats.org/officeDocument/2006/relationships/image" Target="../media/image19.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0.tif"/><Relationship Id="rId4" Type="http://schemas.openxmlformats.org/officeDocument/2006/relationships/image" Target="../media/image21.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3.tif"/><Relationship Id="rId1" Type="http://schemas.openxmlformats.org/officeDocument/2006/relationships/slideLayout" Target="../slideLayouts/slideLayout12.xml"/><Relationship Id="rId2" Type="http://schemas.openxmlformats.org/officeDocument/2006/relationships/image" Target="../media/image22.t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png"/><Relationship Id="rId3" Type="http://schemas.openxmlformats.org/officeDocument/2006/relationships/image" Target="../media/image24.tif"/></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26.jpeg"/><Relationship Id="rId1" Type="http://schemas.openxmlformats.org/officeDocument/2006/relationships/slideLayout" Target="../slideLayouts/slideLayout12.xml"/><Relationship Id="rId2" Type="http://schemas.openxmlformats.org/officeDocument/2006/relationships/image" Target="../media/image2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jpeg"/><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png"/><Relationship Id="rId3"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8.tif"/><Relationship Id="rId4" Type="http://schemas.openxmlformats.org/officeDocument/2006/relationships/image" Target="../media/image29.tif"/><Relationship Id="rId5" Type="http://schemas.openxmlformats.org/officeDocument/2006/relationships/image" Target="../media/image30.png"/><Relationship Id="rId6" Type="http://schemas.openxmlformats.org/officeDocument/2006/relationships/image" Target="../media/image31.png"/><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tif"/><Relationship Id="rId5" Type="http://schemas.openxmlformats.org/officeDocument/2006/relationships/image" Target="../media/image30.png"/><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0.png"/><Relationship Id="rId5" Type="http://schemas.openxmlformats.org/officeDocument/2006/relationships/image" Target="../media/image33.tif"/><Relationship Id="rId6" Type="http://schemas.openxmlformats.org/officeDocument/2006/relationships/image" Target="../media/image34.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0.png"/><Relationship Id="rId5" Type="http://schemas.openxmlformats.org/officeDocument/2006/relationships/image" Target="../media/image35.tif"/><Relationship Id="rId6" Type="http://schemas.openxmlformats.org/officeDocument/2006/relationships/image" Target="../media/image36.tif"/><Relationship Id="rId7" Type="http://schemas.openxmlformats.org/officeDocument/2006/relationships/image" Target="../media/image37.tif"/><Relationship Id="rId8" Type="http://schemas.openxmlformats.org/officeDocument/2006/relationships/image" Target="../media/image38.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26.xml.rels><?xml version="1.0" encoding="UTF-8" standalone="yes"?>
<Relationships xmlns="http://schemas.openxmlformats.org/package/2006/relationships"><Relationship Id="rId11" Type="http://schemas.openxmlformats.org/officeDocument/2006/relationships/image" Target="../media/image45.tif"/><Relationship Id="rId12" Type="http://schemas.openxmlformats.org/officeDocument/2006/relationships/image" Target="../media/image46.tif"/><Relationship Id="rId1" Type="http://schemas.openxmlformats.org/officeDocument/2006/relationships/slideLayout" Target="../slideLayouts/slideLayout12.xml"/><Relationship Id="rId2" Type="http://schemas.openxmlformats.org/officeDocument/2006/relationships/image" Target="../media/image3.png"/><Relationship Id="rId3" Type="http://schemas.openxmlformats.org/officeDocument/2006/relationships/image" Target="../media/image31.png"/><Relationship Id="rId4" Type="http://schemas.openxmlformats.org/officeDocument/2006/relationships/image" Target="../media/image30.png"/><Relationship Id="rId5" Type="http://schemas.openxmlformats.org/officeDocument/2006/relationships/image" Target="../media/image39.tif"/><Relationship Id="rId6" Type="http://schemas.openxmlformats.org/officeDocument/2006/relationships/image" Target="../media/image40.tif"/><Relationship Id="rId7" Type="http://schemas.openxmlformats.org/officeDocument/2006/relationships/image" Target="../media/image41.tif"/><Relationship Id="rId8" Type="http://schemas.openxmlformats.org/officeDocument/2006/relationships/image" Target="../media/image42.tif"/><Relationship Id="rId9" Type="http://schemas.openxmlformats.org/officeDocument/2006/relationships/image" Target="../media/image43.tif"/><Relationship Id="rId10" Type="http://schemas.openxmlformats.org/officeDocument/2006/relationships/image" Target="../media/image44.tif"/></Relationships>
</file>

<file path=ppt/slides/_rels/slide27.xml.rels><?xml version="1.0" encoding="UTF-8" standalone="yes"?>
<Relationships xmlns="http://schemas.openxmlformats.org/package/2006/relationships"><Relationship Id="rId3" Type="http://schemas.openxmlformats.org/officeDocument/2006/relationships/image" Target="../media/image47.tif"/><Relationship Id="rId4" Type="http://schemas.openxmlformats.org/officeDocument/2006/relationships/image" Target="../media/image48.tif"/><Relationship Id="rId5" Type="http://schemas.openxmlformats.org/officeDocument/2006/relationships/image" Target="../media/image49.tif"/><Relationship Id="rId6" Type="http://schemas.openxmlformats.org/officeDocument/2006/relationships/image" Target="../media/image50.tif"/><Relationship Id="rId7" Type="http://schemas.openxmlformats.org/officeDocument/2006/relationships/image" Target="../media/image51.tif"/><Relationship Id="rId8" Type="http://schemas.openxmlformats.org/officeDocument/2006/relationships/image" Target="../media/image52.tif"/><Relationship Id="rId9" Type="http://schemas.openxmlformats.org/officeDocument/2006/relationships/image" Target="../media/image53.tif"/><Relationship Id="rId10" Type="http://schemas.openxmlformats.org/officeDocument/2006/relationships/image" Target="../media/image54.tif"/><Relationship Id="rId11" Type="http://schemas.openxmlformats.org/officeDocument/2006/relationships/image" Target="../media/image55.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56.tif"/><Relationship Id="rId4" Type="http://schemas.openxmlformats.org/officeDocument/2006/relationships/image" Target="../media/image57.tif"/><Relationship Id="rId5" Type="http://schemas.openxmlformats.org/officeDocument/2006/relationships/image" Target="../media/image58.tif"/><Relationship Id="rId6" Type="http://schemas.openxmlformats.org/officeDocument/2006/relationships/image" Target="../media/image59.tif"/><Relationship Id="rId7" Type="http://schemas.openxmlformats.org/officeDocument/2006/relationships/image" Target="../media/image60.tif"/><Relationship Id="rId8" Type="http://schemas.openxmlformats.org/officeDocument/2006/relationships/image" Target="../media/image30.png"/><Relationship Id="rId9" Type="http://schemas.openxmlformats.org/officeDocument/2006/relationships/image" Target="../media/image31.png"/><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61.tif"/><Relationship Id="rId5" Type="http://schemas.openxmlformats.org/officeDocument/2006/relationships/image" Target="../media/image62.tif"/><Relationship Id="rId6" Type="http://schemas.openxmlformats.org/officeDocument/2006/relationships/image" Target="../media/image63.tif"/><Relationship Id="rId7" Type="http://schemas.openxmlformats.org/officeDocument/2006/relationships/image" Target="../media/image30.png"/><Relationship Id="rId8" Type="http://schemas.openxmlformats.org/officeDocument/2006/relationships/image" Target="../media/image64.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0.png"/><Relationship Id="rId5" Type="http://schemas.openxmlformats.org/officeDocument/2006/relationships/image" Target="../media/image65.tif"/><Relationship Id="rId6" Type="http://schemas.openxmlformats.org/officeDocument/2006/relationships/image" Target="../media/image66.tif"/><Relationship Id="rId7" Type="http://schemas.openxmlformats.org/officeDocument/2006/relationships/image" Target="../media/image67.tif"/><Relationship Id="rId8" Type="http://schemas.openxmlformats.org/officeDocument/2006/relationships/image" Target="../media/image68.tif"/><Relationship Id="rId9" Type="http://schemas.openxmlformats.org/officeDocument/2006/relationships/image" Target="../media/image69.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70.tif"/><Relationship Id="rId5" Type="http://schemas.openxmlformats.org/officeDocument/2006/relationships/image" Target="../media/image71.tif"/><Relationship Id="rId6" Type="http://schemas.openxmlformats.org/officeDocument/2006/relationships/image" Target="../media/image72.tif"/><Relationship Id="rId7" Type="http://schemas.openxmlformats.org/officeDocument/2006/relationships/image" Target="../media/image73.tif"/><Relationship Id="rId8" Type="http://schemas.openxmlformats.org/officeDocument/2006/relationships/image" Target="../media/image74.tif"/><Relationship Id="rId9" Type="http://schemas.openxmlformats.org/officeDocument/2006/relationships/image" Target="../media/image31.png"/><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75.tif"/><Relationship Id="rId6" Type="http://schemas.openxmlformats.org/officeDocument/2006/relationships/image" Target="../media/image76.tif"/><Relationship Id="rId7" Type="http://schemas.openxmlformats.org/officeDocument/2006/relationships/image" Target="../media/image77.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78.tif"/><Relationship Id="rId4" Type="http://schemas.openxmlformats.org/officeDocument/2006/relationships/image" Target="../media/image79.tif"/><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80.jpeg"/><Relationship Id="rId3" Type="http://schemas.openxmlformats.org/officeDocument/2006/relationships/image" Target="../media/image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81.jpeg"/><Relationship Id="rId3" Type="http://schemas.openxmlformats.org/officeDocument/2006/relationships/image" Target="../media/image8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tif"/><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tif"/><Relationship Id="rId4" Type="http://schemas.openxmlformats.org/officeDocument/2006/relationships/image" Target="../media/image6.tif"/><Relationship Id="rId1" Type="http://schemas.openxmlformats.org/officeDocument/2006/relationships/slideLayout" Target="../slideLayouts/slideLayout12.xml"/><Relationship Id="rId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Rectangle"/>
          <p:cNvSpPr/>
          <p:nvPr/>
        </p:nvSpPr>
        <p:spPr>
          <a:xfrm>
            <a:off x="-143934" y="-144926"/>
            <a:ext cx="13292667" cy="10043452"/>
          </a:xfrm>
          <a:prstGeom prst="rect">
            <a:avLst/>
          </a:prstGeom>
          <a:solidFill>
            <a:schemeClr val="accent1">
              <a:satOff val="12166"/>
              <a:lumOff val="-13042"/>
            </a:schemeClr>
          </a:solidFill>
          <a:ln w="12700">
            <a:miter lim="400000"/>
          </a:ln>
        </p:spPr>
        <p:txBody>
          <a:bodyPr lIns="50800" tIns="50800" rIns="50800" bIns="50800" anchor="ctr"/>
          <a:lstStyle/>
          <a:p>
            <a:pPr>
              <a:defRPr>
                <a:solidFill>
                  <a:srgbClr val="FFFFFF"/>
                </a:solidFill>
              </a:defRPr>
            </a:pPr>
            <a:endParaRPr/>
          </a:p>
        </p:txBody>
      </p:sp>
      <p:sp>
        <p:nvSpPr>
          <p:cNvPr id="128" name="Triangle"/>
          <p:cNvSpPr/>
          <p:nvPr/>
        </p:nvSpPr>
        <p:spPr>
          <a:xfrm rot="16200000">
            <a:off x="-912651" y="-2851196"/>
            <a:ext cx="14207501" cy="142075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ln w="12700">
            <a:solidFill>
              <a:schemeClr val="accent1"/>
            </a:solidFill>
            <a:miter lim="400000"/>
          </a:ln>
        </p:spPr>
        <p:txBody>
          <a:bodyPr lIns="50800" tIns="50800" rIns="50800" bIns="50800" anchor="ctr"/>
          <a:lstStyle/>
          <a:p>
            <a:pPr>
              <a:defRPr>
                <a:solidFill>
                  <a:srgbClr val="FFFFFF"/>
                </a:solidFill>
              </a:defRPr>
            </a:pPr>
            <a:endParaRPr/>
          </a:p>
        </p:txBody>
      </p:sp>
      <p:pic>
        <p:nvPicPr>
          <p:cNvPr id="129" name="AF_Anita rezende e renoova_anita rezende logo branco.png" descr="AF_Anita rezende e renoova_anita rezende logo branco.png"/>
          <p:cNvPicPr>
            <a:picLocks noChangeAspect="1"/>
          </p:cNvPicPr>
          <p:nvPr/>
        </p:nvPicPr>
        <p:blipFill>
          <a:blip r:embed="rId2">
            <a:extLst/>
          </a:blip>
          <a:srcRect l="27824" t="21899" r="27824" b="21899"/>
          <a:stretch>
            <a:fillRect/>
          </a:stretch>
        </p:blipFill>
        <p:spPr>
          <a:xfrm>
            <a:off x="10573371" y="7495683"/>
            <a:ext cx="1732488" cy="1552855"/>
          </a:xfrm>
          <a:prstGeom prst="rect">
            <a:avLst/>
          </a:prstGeom>
          <a:ln w="12700">
            <a:miter lim="400000"/>
          </a:ln>
        </p:spPr>
      </p:pic>
      <p:sp>
        <p:nvSpPr>
          <p:cNvPr id="130" name="Beauty"/>
          <p:cNvSpPr txBox="1"/>
          <p:nvPr/>
        </p:nvSpPr>
        <p:spPr>
          <a:xfrm>
            <a:off x="3156727" y="2554052"/>
            <a:ext cx="8149628" cy="24765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l">
              <a:lnSpc>
                <a:spcPct val="60000"/>
              </a:lnSpc>
              <a:defRPr sz="14000" i="1">
                <a:solidFill>
                  <a:schemeClr val="accent5"/>
                </a:solidFill>
                <a:latin typeface="Abril Display Black"/>
                <a:ea typeface="Abril Display Black"/>
                <a:cs typeface="Abril Display Black"/>
                <a:sym typeface="Abril Display Black"/>
              </a:defRPr>
            </a:lvl1pPr>
          </a:lstStyle>
          <a:p>
            <a:r>
              <a:t>Beauty</a:t>
            </a:r>
          </a:p>
        </p:txBody>
      </p:sp>
      <p:sp>
        <p:nvSpPr>
          <p:cNvPr id="131" name="Planner"/>
          <p:cNvSpPr txBox="1"/>
          <p:nvPr/>
        </p:nvSpPr>
        <p:spPr>
          <a:xfrm>
            <a:off x="4018867" y="3792303"/>
            <a:ext cx="5464391" cy="29464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r">
              <a:lnSpc>
                <a:spcPct val="80000"/>
              </a:lnSpc>
              <a:spcBef>
                <a:spcPts val="100"/>
              </a:spcBef>
              <a:defRPr sz="10000">
                <a:solidFill>
                  <a:schemeClr val="accent1">
                    <a:satOff val="-4086"/>
                    <a:lumOff val="15331"/>
                  </a:schemeClr>
                </a:solidFill>
                <a:latin typeface="Grayscale Signature"/>
                <a:ea typeface="Grayscale Signature"/>
                <a:cs typeface="Grayscale Signature"/>
                <a:sym typeface="Grayscale Signature"/>
              </a:defRPr>
            </a:lvl1pPr>
          </a:lstStyle>
          <a:p>
            <a:r>
              <a:rPr dirty="0"/>
              <a:t>Planner</a:t>
            </a:r>
          </a:p>
        </p:txBody>
      </p:sp>
      <p:sp>
        <p:nvSpPr>
          <p:cNvPr id="133" name="Julho.21"/>
          <p:cNvSpPr txBox="1"/>
          <p:nvPr/>
        </p:nvSpPr>
        <p:spPr>
          <a:xfrm>
            <a:off x="3156727" y="8649875"/>
            <a:ext cx="1380847" cy="39878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300">
                <a:solidFill>
                  <a:srgbClr val="FFFFFF"/>
                </a:solidFill>
                <a:latin typeface="Helvetica Neue LT Std 85 Heavy"/>
                <a:ea typeface="Helvetica Neue LT Std 85 Heavy"/>
                <a:cs typeface="Helvetica Neue LT Std 85 Heavy"/>
                <a:sym typeface="Helvetica Neue LT Std 85 Heavy"/>
              </a:defRPr>
            </a:lvl1pPr>
          </a:lstStyle>
          <a:p>
            <a:r>
              <a:t>Julho.21</a:t>
            </a:r>
          </a:p>
        </p:txBody>
      </p:sp>
      <p:sp>
        <p:nvSpPr>
          <p:cNvPr id="134" name="Nome Sobrenome da Pessoa"/>
          <p:cNvSpPr txBox="1"/>
          <p:nvPr/>
        </p:nvSpPr>
        <p:spPr>
          <a:xfrm>
            <a:off x="5819082" y="5740563"/>
            <a:ext cx="3765297" cy="35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000">
                <a:solidFill>
                  <a:srgbClr val="FFFFFF"/>
                </a:solidFill>
                <a:latin typeface="Helvetica Neue LT Std 85 Heavy"/>
                <a:ea typeface="Helvetica Neue LT Std 85 Heavy"/>
                <a:cs typeface="Helvetica Neue LT Std 85 Heavy"/>
                <a:sym typeface="Helvetica Neue LT Std 85 Heavy"/>
              </a:defRPr>
            </a:lvl1pPr>
          </a:lstStyle>
          <a:p>
            <a:r>
              <a:t>Nome Sobrenome da Pessoa</a:t>
            </a: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Rectangle"/>
          <p:cNvSpPr/>
          <p:nvPr/>
        </p:nvSpPr>
        <p:spPr>
          <a:xfrm>
            <a:off x="-143934" y="-144926"/>
            <a:ext cx="13292668"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244" name="Oval"/>
          <p:cNvSpPr/>
          <p:nvPr/>
        </p:nvSpPr>
        <p:spPr>
          <a:xfrm>
            <a:off x="5840428" y="1888655"/>
            <a:ext cx="8631085" cy="8986321"/>
          </a:xfrm>
          <a:prstGeom prst="ellipse">
            <a:avLst/>
          </a:prstGeom>
          <a:solidFill>
            <a:srgbClr val="FFFFFF"/>
          </a:solidFill>
          <a:ln w="12700">
            <a:miter lim="400000"/>
          </a:ln>
        </p:spPr>
        <p:txBody>
          <a:bodyPr lIns="50800" tIns="50800" rIns="50800" bIns="50800" anchor="ctr"/>
          <a:lstStyle/>
          <a:p>
            <a:pPr>
              <a:defRPr>
                <a:solidFill>
                  <a:srgbClr val="FFFFFF"/>
                </a:solidFill>
              </a:defRPr>
            </a:pPr>
            <a:endParaRPr/>
          </a:p>
        </p:txBody>
      </p:sp>
      <p:pic>
        <p:nvPicPr>
          <p:cNvPr id="246"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247" name="Combinações Complementares"/>
          <p:cNvSpPr txBox="1"/>
          <p:nvPr/>
        </p:nvSpPr>
        <p:spPr>
          <a:xfrm>
            <a:off x="922495" y="3073465"/>
            <a:ext cx="2383723" cy="762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2000" i="1">
                <a:solidFill>
                  <a:srgbClr val="F1A13A"/>
                </a:solidFill>
                <a:latin typeface="Abril Display SemiBold"/>
                <a:ea typeface="Abril Display SemiBold"/>
                <a:cs typeface="Abril Display SemiBold"/>
                <a:sym typeface="Abril Display SemiBold"/>
              </a:defRPr>
            </a:lvl1pPr>
          </a:lstStyle>
          <a:p>
            <a:r>
              <a:t>Combinações Complementares</a:t>
            </a:r>
          </a:p>
        </p:txBody>
      </p:sp>
      <p:pic>
        <p:nvPicPr>
          <p:cNvPr id="248" name="Image" descr="Image"/>
          <p:cNvPicPr>
            <a:picLocks noChangeAspect="1"/>
          </p:cNvPicPr>
          <p:nvPr/>
        </p:nvPicPr>
        <p:blipFill>
          <a:blip r:embed="rId3">
            <a:extLst/>
          </a:blip>
          <a:stretch>
            <a:fillRect/>
          </a:stretch>
        </p:blipFill>
        <p:spPr>
          <a:xfrm>
            <a:off x="7203701" y="3454465"/>
            <a:ext cx="5550465" cy="5612137"/>
          </a:xfrm>
          <a:prstGeom prst="rect">
            <a:avLst/>
          </a:prstGeom>
          <a:ln w="12700">
            <a:miter lim="400000"/>
          </a:ln>
        </p:spPr>
      </p:pic>
      <p:sp>
        <p:nvSpPr>
          <p:cNvPr id="249" name="são as cores que se encontram no círculo cromático em posições exatamente opostas. Essas tonalidades de cores são as que possuem maior contrastes entre si. O círculo cromático é composto por cores primárias, secundárias e terciárias."/>
          <p:cNvSpPr txBox="1"/>
          <p:nvPr/>
        </p:nvSpPr>
        <p:spPr>
          <a:xfrm>
            <a:off x="922495" y="3822133"/>
            <a:ext cx="3548822" cy="2438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1700" i="1">
                <a:solidFill>
                  <a:schemeClr val="accent1">
                    <a:satOff val="20231"/>
                    <a:lumOff val="-16526"/>
                  </a:schemeClr>
                </a:solidFill>
                <a:latin typeface="Abril Display SemiBold"/>
                <a:ea typeface="Abril Display SemiBold"/>
                <a:cs typeface="Abril Display SemiBold"/>
                <a:sym typeface="Abril Display SemiBold"/>
              </a:defRPr>
            </a:lvl1pPr>
          </a:lstStyle>
          <a:p>
            <a:r>
              <a:t>são as cores que se encontram no círculo cromático em posições exatamente opostas. Essas tonalidades de cores são as que possuem maior contrastes entre si. O círculo cromático é composto por cores primárias, secundárias e terciárias.</a:t>
            </a:r>
          </a:p>
        </p:txBody>
      </p:sp>
      <p:pic>
        <p:nvPicPr>
          <p:cNvPr id="250" name="Image" descr="Image"/>
          <p:cNvPicPr>
            <a:picLocks noChangeAspect="1"/>
          </p:cNvPicPr>
          <p:nvPr/>
        </p:nvPicPr>
        <p:blipFill>
          <a:blip r:embed="rId4">
            <a:extLst/>
          </a:blip>
          <a:stretch>
            <a:fillRect/>
          </a:stretch>
        </p:blipFill>
        <p:spPr>
          <a:xfrm>
            <a:off x="3428529" y="2291640"/>
            <a:ext cx="5362855" cy="7606886"/>
          </a:xfrm>
          <a:prstGeom prst="rect">
            <a:avLst/>
          </a:prstGeom>
          <a:ln w="12700">
            <a:miter lim="400000"/>
          </a:ln>
        </p:spPr>
      </p:pic>
      <p:sp>
        <p:nvSpPr>
          <p:cNvPr id="10" name="Cores"/>
          <p:cNvSpPr txBox="1"/>
          <p:nvPr/>
        </p:nvSpPr>
        <p:spPr>
          <a:xfrm>
            <a:off x="726980" y="1105188"/>
            <a:ext cx="5775421"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99000">
                      <a:schemeClr val="accent1">
                        <a:lumMod val="75000"/>
                      </a:schemeClr>
                    </a:gs>
                  </a:gsLst>
                  <a:lin ang="5400000" scaled="1"/>
                </a:gradFill>
              </a:rPr>
              <a:t>Cores</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p:cNvSpPr/>
          <p:nvPr/>
        </p:nvSpPr>
        <p:spPr>
          <a:xfrm>
            <a:off x="-143934" y="-144926"/>
            <a:ext cx="13292668"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253" name="Oval"/>
          <p:cNvSpPr/>
          <p:nvPr/>
        </p:nvSpPr>
        <p:spPr>
          <a:xfrm>
            <a:off x="5840428" y="1888655"/>
            <a:ext cx="8631085" cy="8986321"/>
          </a:xfrm>
          <a:prstGeom prst="ellipse">
            <a:avLst/>
          </a:prstGeom>
          <a:solidFill>
            <a:srgbClr val="FFFFFF"/>
          </a:solidFill>
          <a:ln w="12700">
            <a:miter lim="400000"/>
          </a:ln>
        </p:spPr>
        <p:txBody>
          <a:bodyPr lIns="50800" tIns="50800" rIns="50800" bIns="50800" anchor="ctr"/>
          <a:lstStyle/>
          <a:p>
            <a:pPr>
              <a:defRPr>
                <a:solidFill>
                  <a:srgbClr val="FFFFFF"/>
                </a:solidFill>
              </a:defRPr>
            </a:pPr>
            <a:endParaRPr/>
          </a:p>
        </p:txBody>
      </p:sp>
      <p:pic>
        <p:nvPicPr>
          <p:cNvPr id="255"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256" name="Combinações Tríade"/>
          <p:cNvSpPr txBox="1"/>
          <p:nvPr/>
        </p:nvSpPr>
        <p:spPr>
          <a:xfrm>
            <a:off x="922495" y="3073465"/>
            <a:ext cx="2052474" cy="762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2000" i="1">
                <a:solidFill>
                  <a:srgbClr val="F1A13A"/>
                </a:solidFill>
                <a:latin typeface="Abril Display SemiBold"/>
                <a:ea typeface="Abril Display SemiBold"/>
                <a:cs typeface="Abril Display SemiBold"/>
                <a:sym typeface="Abril Display SemiBold"/>
              </a:defRPr>
            </a:lvl1pPr>
          </a:lstStyle>
          <a:p>
            <a:r>
              <a:t>Combinações Tríade</a:t>
            </a:r>
          </a:p>
        </p:txBody>
      </p:sp>
      <p:sp>
        <p:nvSpPr>
          <p:cNvPr id="257" name="A combinação de cores tríade é feita utilizando três cores equidistantes no círculo cromático. Essa combinação forma um triangulo equilátero dentro do círculo cromático. É muito simples de fazer, escolha uma cor no círculo cromático, salte três cores, es"/>
          <p:cNvSpPr txBox="1"/>
          <p:nvPr/>
        </p:nvSpPr>
        <p:spPr>
          <a:xfrm>
            <a:off x="922495" y="3824242"/>
            <a:ext cx="3548822" cy="3606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1700" i="1">
                <a:solidFill>
                  <a:schemeClr val="accent1">
                    <a:satOff val="20231"/>
                    <a:lumOff val="-16526"/>
                  </a:schemeClr>
                </a:solidFill>
                <a:latin typeface="Abril Display SemiBold"/>
                <a:ea typeface="Abril Display SemiBold"/>
                <a:cs typeface="Abril Display SemiBold"/>
                <a:sym typeface="Abril Display SemiBold"/>
              </a:defRPr>
            </a:lvl1pPr>
          </a:lstStyle>
          <a:p>
            <a:r>
              <a:t>A combinação de cores tríade é feita utilizando três cores equidistantes no círculo cromático. Essa combinação forma um triangulo equilátero dentro do círculo cromático. É muito simples de fazer, escolha uma cor no círculo cromático, salte três cores, escolha a próxima, salte mais três cores e escolha a próxima. Faça um trabalho utilizando estas três cores escolhidas.</a:t>
            </a:r>
          </a:p>
        </p:txBody>
      </p:sp>
      <p:pic>
        <p:nvPicPr>
          <p:cNvPr id="258" name="Image" descr="Image"/>
          <p:cNvPicPr>
            <a:picLocks noChangeAspect="1"/>
          </p:cNvPicPr>
          <p:nvPr/>
        </p:nvPicPr>
        <p:blipFill>
          <a:blip r:embed="rId3">
            <a:extLst/>
          </a:blip>
          <a:stretch>
            <a:fillRect/>
          </a:stretch>
        </p:blipFill>
        <p:spPr>
          <a:xfrm>
            <a:off x="7228067" y="3413656"/>
            <a:ext cx="5362855" cy="5362854"/>
          </a:xfrm>
          <a:prstGeom prst="rect">
            <a:avLst/>
          </a:prstGeom>
          <a:ln w="12700">
            <a:miter lim="400000"/>
          </a:ln>
        </p:spPr>
      </p:pic>
      <p:pic>
        <p:nvPicPr>
          <p:cNvPr id="259" name="Image" descr="Image"/>
          <p:cNvPicPr>
            <a:picLocks noChangeAspect="1"/>
          </p:cNvPicPr>
          <p:nvPr/>
        </p:nvPicPr>
        <p:blipFill>
          <a:blip r:embed="rId4">
            <a:extLst/>
          </a:blip>
          <a:stretch>
            <a:fillRect/>
          </a:stretch>
        </p:blipFill>
        <p:spPr>
          <a:xfrm>
            <a:off x="2974968" y="2317750"/>
            <a:ext cx="5941650" cy="7435850"/>
          </a:xfrm>
          <a:prstGeom prst="rect">
            <a:avLst/>
          </a:prstGeom>
          <a:ln w="12700">
            <a:miter lim="400000"/>
          </a:ln>
        </p:spPr>
      </p:pic>
      <p:sp>
        <p:nvSpPr>
          <p:cNvPr id="10" name="Cores"/>
          <p:cNvSpPr txBox="1"/>
          <p:nvPr/>
        </p:nvSpPr>
        <p:spPr>
          <a:xfrm>
            <a:off x="726980" y="1105188"/>
            <a:ext cx="5775421"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99000">
                      <a:schemeClr val="accent1">
                        <a:lumMod val="75000"/>
                      </a:schemeClr>
                    </a:gs>
                  </a:gsLst>
                  <a:lin ang="5400000" scaled="1"/>
                </a:gradFill>
              </a:rPr>
              <a:t>Cores</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Rectangle"/>
          <p:cNvSpPr/>
          <p:nvPr/>
        </p:nvSpPr>
        <p:spPr>
          <a:xfrm>
            <a:off x="-143934" y="-144926"/>
            <a:ext cx="13292668"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262" name="Oval"/>
          <p:cNvSpPr/>
          <p:nvPr/>
        </p:nvSpPr>
        <p:spPr>
          <a:xfrm>
            <a:off x="5840428" y="1888655"/>
            <a:ext cx="8631085" cy="8986321"/>
          </a:xfrm>
          <a:prstGeom prst="ellipse">
            <a:avLst/>
          </a:prstGeom>
          <a:solidFill>
            <a:srgbClr val="FFFFFF"/>
          </a:solidFill>
          <a:ln w="12700">
            <a:miter lim="400000"/>
          </a:ln>
        </p:spPr>
        <p:txBody>
          <a:bodyPr lIns="50800" tIns="50800" rIns="50800" bIns="50800" anchor="ctr"/>
          <a:lstStyle/>
          <a:p>
            <a:pPr>
              <a:defRPr>
                <a:solidFill>
                  <a:srgbClr val="FFFFFF"/>
                </a:solidFill>
              </a:defRPr>
            </a:pPr>
            <a:endParaRPr/>
          </a:p>
        </p:txBody>
      </p:sp>
      <p:pic>
        <p:nvPicPr>
          <p:cNvPr id="264"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265" name="Combinações Análogas"/>
          <p:cNvSpPr txBox="1"/>
          <p:nvPr/>
        </p:nvSpPr>
        <p:spPr>
          <a:xfrm>
            <a:off x="922495" y="3073465"/>
            <a:ext cx="2176531" cy="762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2000" i="1">
                <a:solidFill>
                  <a:srgbClr val="F1A13A"/>
                </a:solidFill>
                <a:latin typeface="Abril Display SemiBold"/>
                <a:ea typeface="Abril Display SemiBold"/>
                <a:cs typeface="Abril Display SemiBold"/>
                <a:sym typeface="Abril Display SemiBold"/>
              </a:defRPr>
            </a:lvl1pPr>
          </a:lstStyle>
          <a:p>
            <a:r>
              <a:t>Combinações Análogas</a:t>
            </a:r>
          </a:p>
        </p:txBody>
      </p:sp>
      <p:sp>
        <p:nvSpPr>
          <p:cNvPr id="266" name="A combinação com cores análogas é quando você combina uma cor primária com suas cores “vizinhas” a ela no círculo cromático. Recomenda-se, entretanto, não misturar cores quentes e frias na mesma composição. As cores de tons neutros podem ser sempre usado"/>
          <p:cNvSpPr txBox="1"/>
          <p:nvPr/>
        </p:nvSpPr>
        <p:spPr>
          <a:xfrm>
            <a:off x="922495" y="3835465"/>
            <a:ext cx="2959101" cy="3606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1700" i="1">
                <a:solidFill>
                  <a:schemeClr val="accent1">
                    <a:satOff val="20231"/>
                    <a:lumOff val="-16526"/>
                  </a:schemeClr>
                </a:solidFill>
                <a:latin typeface="Abril Display SemiBold"/>
                <a:ea typeface="Abril Display SemiBold"/>
                <a:cs typeface="Abril Display SemiBold"/>
                <a:sym typeface="Abril Display SemiBold"/>
              </a:defRPr>
            </a:lvl1pPr>
          </a:lstStyle>
          <a:p>
            <a:r>
              <a:t>A combinação com cores análogas é quando você combina uma cor primária com suas cores “vizinhas” a ela no círculo cromático. Recomenda-se, entretanto, não misturar cores quentes e frias na mesma composição. As cores de tons neutros podem ser sempre usados nos acessórios ou como base da combinação.</a:t>
            </a:r>
          </a:p>
        </p:txBody>
      </p:sp>
      <p:pic>
        <p:nvPicPr>
          <p:cNvPr id="267" name="Image" descr="Image"/>
          <p:cNvPicPr>
            <a:picLocks noChangeAspect="1"/>
          </p:cNvPicPr>
          <p:nvPr/>
        </p:nvPicPr>
        <p:blipFill>
          <a:blip r:embed="rId3">
            <a:extLst/>
          </a:blip>
          <a:stretch>
            <a:fillRect/>
          </a:stretch>
        </p:blipFill>
        <p:spPr>
          <a:xfrm>
            <a:off x="7415147" y="3540872"/>
            <a:ext cx="5188887" cy="5176231"/>
          </a:xfrm>
          <a:prstGeom prst="rect">
            <a:avLst/>
          </a:prstGeom>
          <a:ln w="12700">
            <a:miter lim="400000"/>
          </a:ln>
        </p:spPr>
      </p:pic>
      <p:pic>
        <p:nvPicPr>
          <p:cNvPr id="268" name="analogas.png" descr="analogas.png"/>
          <p:cNvPicPr>
            <a:picLocks noChangeAspect="1"/>
          </p:cNvPicPr>
          <p:nvPr/>
        </p:nvPicPr>
        <p:blipFill>
          <a:blip r:embed="rId4">
            <a:extLst/>
          </a:blip>
          <a:stretch>
            <a:fillRect/>
          </a:stretch>
        </p:blipFill>
        <p:spPr>
          <a:xfrm>
            <a:off x="3211759" y="2652386"/>
            <a:ext cx="4727380" cy="7101214"/>
          </a:xfrm>
          <a:prstGeom prst="rect">
            <a:avLst/>
          </a:prstGeom>
          <a:ln w="12700">
            <a:miter lim="400000"/>
          </a:ln>
        </p:spPr>
      </p:pic>
      <p:sp>
        <p:nvSpPr>
          <p:cNvPr id="10" name="Cores"/>
          <p:cNvSpPr txBox="1"/>
          <p:nvPr/>
        </p:nvSpPr>
        <p:spPr>
          <a:xfrm>
            <a:off x="726980" y="1105188"/>
            <a:ext cx="5775421"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99000">
                      <a:schemeClr val="accent1">
                        <a:lumMod val="75000"/>
                      </a:schemeClr>
                    </a:gs>
                  </a:gsLst>
                  <a:lin ang="5400000" scaled="1"/>
                </a:gradFill>
              </a:rPr>
              <a:t>Cores</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Rectangle"/>
          <p:cNvSpPr/>
          <p:nvPr/>
        </p:nvSpPr>
        <p:spPr>
          <a:xfrm>
            <a:off x="-143934" y="-144926"/>
            <a:ext cx="13292668"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271" name="Oval"/>
          <p:cNvSpPr/>
          <p:nvPr/>
        </p:nvSpPr>
        <p:spPr>
          <a:xfrm>
            <a:off x="5840428" y="1888655"/>
            <a:ext cx="8631085" cy="8986321"/>
          </a:xfrm>
          <a:prstGeom prst="ellipse">
            <a:avLst/>
          </a:prstGeom>
          <a:solidFill>
            <a:srgbClr val="FFFFFF"/>
          </a:solidFill>
          <a:ln w="12700">
            <a:miter lim="400000"/>
          </a:ln>
        </p:spPr>
        <p:txBody>
          <a:bodyPr lIns="50800" tIns="50800" rIns="50800" bIns="50800" anchor="ctr"/>
          <a:lstStyle/>
          <a:p>
            <a:pPr>
              <a:defRPr>
                <a:solidFill>
                  <a:srgbClr val="FFFFFF"/>
                </a:solidFill>
              </a:defRPr>
            </a:pPr>
            <a:endParaRPr/>
          </a:p>
        </p:txBody>
      </p:sp>
      <p:pic>
        <p:nvPicPr>
          <p:cNvPr id="273"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274" name="Combinações Tom sobre tom"/>
          <p:cNvSpPr txBox="1"/>
          <p:nvPr/>
        </p:nvSpPr>
        <p:spPr>
          <a:xfrm>
            <a:off x="922495" y="3073465"/>
            <a:ext cx="2021027" cy="762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2000" i="1">
                <a:solidFill>
                  <a:srgbClr val="F1A13A"/>
                </a:solidFill>
                <a:latin typeface="Abril Display SemiBold"/>
                <a:ea typeface="Abril Display SemiBold"/>
                <a:cs typeface="Abril Display SemiBold"/>
                <a:sym typeface="Abril Display SemiBold"/>
              </a:defRPr>
            </a:lvl1pPr>
          </a:lstStyle>
          <a:p>
            <a:r>
              <a:t>Combinações Tom sobre tom</a:t>
            </a:r>
          </a:p>
        </p:txBody>
      </p:sp>
      <p:sp>
        <p:nvSpPr>
          <p:cNvPr id="275" name="É a combinação de uma mesma cor com tonalidades diferentes, formando o famoso efeito degradê. Indicada para quem prefere uma paleta de cor mais monocromática e atemporal. Ótima opção para quem está iniciando no universo das cores."/>
          <p:cNvSpPr txBox="1"/>
          <p:nvPr/>
        </p:nvSpPr>
        <p:spPr>
          <a:xfrm>
            <a:off x="922495" y="3835465"/>
            <a:ext cx="2692196" cy="3314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1700" i="1">
                <a:solidFill>
                  <a:schemeClr val="accent1">
                    <a:satOff val="20231"/>
                    <a:lumOff val="-16526"/>
                  </a:schemeClr>
                </a:solidFill>
                <a:latin typeface="Abril Display SemiBold"/>
                <a:ea typeface="Abril Display SemiBold"/>
                <a:cs typeface="Abril Display SemiBold"/>
                <a:sym typeface="Abril Display SemiBold"/>
              </a:defRPr>
            </a:lvl1pPr>
          </a:lstStyle>
          <a:p>
            <a:r>
              <a:t>É a combinação de uma mesma cor com tonalidades diferentes, formando o famoso efeito degradê. Indicada para quem prefere uma paleta de cor mais monocromática e atemporal. Ótima opção para quem está iniciando no universo das cores.</a:t>
            </a:r>
          </a:p>
        </p:txBody>
      </p:sp>
      <p:pic>
        <p:nvPicPr>
          <p:cNvPr id="276" name="Image" descr="Image"/>
          <p:cNvPicPr>
            <a:picLocks noChangeAspect="1"/>
          </p:cNvPicPr>
          <p:nvPr/>
        </p:nvPicPr>
        <p:blipFill>
          <a:blip r:embed="rId3">
            <a:extLst/>
          </a:blip>
          <a:stretch>
            <a:fillRect/>
          </a:stretch>
        </p:blipFill>
        <p:spPr>
          <a:xfrm>
            <a:off x="6710944" y="3680457"/>
            <a:ext cx="6114470" cy="5013866"/>
          </a:xfrm>
          <a:prstGeom prst="rect">
            <a:avLst/>
          </a:prstGeom>
          <a:ln w="12700">
            <a:miter lim="400000"/>
          </a:ln>
        </p:spPr>
      </p:pic>
      <p:pic>
        <p:nvPicPr>
          <p:cNvPr id="277" name="Image" descr="Image"/>
          <p:cNvPicPr>
            <a:picLocks noChangeAspect="1"/>
          </p:cNvPicPr>
          <p:nvPr/>
        </p:nvPicPr>
        <p:blipFill>
          <a:blip r:embed="rId4">
            <a:extLst/>
          </a:blip>
          <a:stretch>
            <a:fillRect/>
          </a:stretch>
        </p:blipFill>
        <p:spPr>
          <a:xfrm>
            <a:off x="3440889" y="1888655"/>
            <a:ext cx="4799080" cy="8236719"/>
          </a:xfrm>
          <a:prstGeom prst="rect">
            <a:avLst/>
          </a:prstGeom>
          <a:ln w="12700">
            <a:miter lim="400000"/>
          </a:ln>
        </p:spPr>
      </p:pic>
      <p:pic>
        <p:nvPicPr>
          <p:cNvPr id="278" name="Image" descr="Image"/>
          <p:cNvPicPr>
            <a:picLocks noChangeAspect="1"/>
          </p:cNvPicPr>
          <p:nvPr/>
        </p:nvPicPr>
        <p:blipFill>
          <a:blip r:embed="rId5">
            <a:extLst/>
          </a:blip>
          <a:stretch>
            <a:fillRect/>
          </a:stretch>
        </p:blipFill>
        <p:spPr>
          <a:xfrm>
            <a:off x="5278719" y="387415"/>
            <a:ext cx="4292601" cy="5372101"/>
          </a:xfrm>
          <a:prstGeom prst="rect">
            <a:avLst/>
          </a:prstGeom>
          <a:ln w="12700">
            <a:miter lim="400000"/>
          </a:ln>
        </p:spPr>
      </p:pic>
      <p:sp>
        <p:nvSpPr>
          <p:cNvPr id="11" name="Cores"/>
          <p:cNvSpPr txBox="1"/>
          <p:nvPr/>
        </p:nvSpPr>
        <p:spPr>
          <a:xfrm>
            <a:off x="726980" y="1105188"/>
            <a:ext cx="5775421"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99000">
                      <a:schemeClr val="accent1">
                        <a:lumMod val="75000"/>
                      </a:schemeClr>
                    </a:gs>
                  </a:gsLst>
                  <a:lin ang="5400000" scaled="1"/>
                </a:gradFill>
              </a:rPr>
              <a:t>Cores</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Rectangle"/>
          <p:cNvSpPr/>
          <p:nvPr/>
        </p:nvSpPr>
        <p:spPr>
          <a:xfrm>
            <a:off x="-143934" y="-144926"/>
            <a:ext cx="13292668"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281" name="Oval"/>
          <p:cNvSpPr/>
          <p:nvPr/>
        </p:nvSpPr>
        <p:spPr>
          <a:xfrm>
            <a:off x="5840428" y="1888655"/>
            <a:ext cx="8631085" cy="8986321"/>
          </a:xfrm>
          <a:prstGeom prst="ellipse">
            <a:avLst/>
          </a:prstGeom>
          <a:solidFill>
            <a:srgbClr val="FFFFFF"/>
          </a:solidFill>
          <a:ln w="12700">
            <a:miter lim="400000"/>
          </a:ln>
        </p:spPr>
        <p:txBody>
          <a:bodyPr lIns="50800" tIns="50800" rIns="50800" bIns="50800" anchor="ctr"/>
          <a:lstStyle/>
          <a:p>
            <a:pPr>
              <a:defRPr>
                <a:solidFill>
                  <a:srgbClr val="FFFFFF"/>
                </a:solidFill>
              </a:defRPr>
            </a:pPr>
            <a:endParaRPr/>
          </a:p>
        </p:txBody>
      </p:sp>
      <p:pic>
        <p:nvPicPr>
          <p:cNvPr id="283"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284" name="Combinações Complementares Divididas"/>
          <p:cNvSpPr txBox="1"/>
          <p:nvPr/>
        </p:nvSpPr>
        <p:spPr>
          <a:xfrm>
            <a:off x="922495" y="2908365"/>
            <a:ext cx="2021027" cy="1092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2000" i="1">
                <a:solidFill>
                  <a:srgbClr val="F1A13A"/>
                </a:solidFill>
                <a:latin typeface="Abril Display SemiBold"/>
                <a:ea typeface="Abril Display SemiBold"/>
                <a:cs typeface="Abril Display SemiBold"/>
                <a:sym typeface="Abril Display SemiBold"/>
              </a:defRPr>
            </a:lvl1pPr>
          </a:lstStyle>
          <a:p>
            <a:r>
              <a:t>Combinações Complementares Divididas</a:t>
            </a:r>
          </a:p>
        </p:txBody>
      </p:sp>
      <p:sp>
        <p:nvSpPr>
          <p:cNvPr id="285" name="A harmonia complementar dividida é conseguida quando se utiliza uma cor em conjunto com as duas adjacentes à sua complementar no círculo das cores."/>
          <p:cNvSpPr txBox="1"/>
          <p:nvPr/>
        </p:nvSpPr>
        <p:spPr>
          <a:xfrm>
            <a:off x="922495" y="4050397"/>
            <a:ext cx="2692196" cy="2146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1700" i="1">
                <a:solidFill>
                  <a:schemeClr val="accent1">
                    <a:satOff val="20231"/>
                    <a:lumOff val="-16526"/>
                  </a:schemeClr>
                </a:solidFill>
                <a:latin typeface="Abril Display SemiBold"/>
                <a:ea typeface="Abril Display SemiBold"/>
                <a:cs typeface="Abril Display SemiBold"/>
                <a:sym typeface="Abril Display SemiBold"/>
              </a:defRPr>
            </a:lvl1pPr>
          </a:lstStyle>
          <a:p>
            <a:r>
              <a:t>A harmonia complementar dividida é conseguida quando se utiliza uma cor em conjunto com as duas adjacentes à sua complementar no círculo das cores.</a:t>
            </a:r>
          </a:p>
        </p:txBody>
      </p:sp>
      <p:pic>
        <p:nvPicPr>
          <p:cNvPr id="286" name="Image" descr="Image"/>
          <p:cNvPicPr>
            <a:picLocks noChangeAspect="1"/>
          </p:cNvPicPr>
          <p:nvPr/>
        </p:nvPicPr>
        <p:blipFill>
          <a:blip r:embed="rId3">
            <a:extLst/>
          </a:blip>
          <a:srcRect l="17463" t="6581" r="17463" b="6581"/>
          <a:stretch>
            <a:fillRect/>
          </a:stretch>
        </p:blipFill>
        <p:spPr>
          <a:xfrm>
            <a:off x="7415921" y="3581291"/>
            <a:ext cx="5226503" cy="5230959"/>
          </a:xfrm>
          <a:prstGeom prst="rect">
            <a:avLst/>
          </a:prstGeom>
          <a:ln w="12700">
            <a:miter lim="400000"/>
          </a:ln>
        </p:spPr>
      </p:pic>
      <p:pic>
        <p:nvPicPr>
          <p:cNvPr id="287" name="Image" descr="Image"/>
          <p:cNvPicPr>
            <a:picLocks noChangeAspect="1"/>
          </p:cNvPicPr>
          <p:nvPr/>
        </p:nvPicPr>
        <p:blipFill>
          <a:blip r:embed="rId4">
            <a:extLst/>
          </a:blip>
          <a:stretch>
            <a:fillRect/>
          </a:stretch>
        </p:blipFill>
        <p:spPr>
          <a:xfrm>
            <a:off x="3347926" y="-32900"/>
            <a:ext cx="6546265" cy="9819400"/>
          </a:xfrm>
          <a:prstGeom prst="rect">
            <a:avLst/>
          </a:prstGeom>
          <a:ln w="12700">
            <a:miter lim="400000"/>
          </a:ln>
        </p:spPr>
      </p:pic>
      <p:sp>
        <p:nvSpPr>
          <p:cNvPr id="10" name="Cores"/>
          <p:cNvSpPr txBox="1"/>
          <p:nvPr/>
        </p:nvSpPr>
        <p:spPr>
          <a:xfrm>
            <a:off x="726980" y="1105188"/>
            <a:ext cx="5775421"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99000">
                      <a:schemeClr val="accent1">
                        <a:lumMod val="75000"/>
                      </a:schemeClr>
                    </a:gs>
                  </a:gsLst>
                  <a:lin ang="5400000" scaled="1"/>
                </a:gradFill>
              </a:rPr>
              <a:t>Cores</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Rectangle"/>
          <p:cNvSpPr/>
          <p:nvPr/>
        </p:nvSpPr>
        <p:spPr>
          <a:xfrm>
            <a:off x="-143934" y="-289851"/>
            <a:ext cx="13292668" cy="10043451"/>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290" name="Oval"/>
          <p:cNvSpPr/>
          <p:nvPr/>
        </p:nvSpPr>
        <p:spPr>
          <a:xfrm>
            <a:off x="5840428" y="1888655"/>
            <a:ext cx="8631085" cy="8986321"/>
          </a:xfrm>
          <a:prstGeom prst="ellipse">
            <a:avLst/>
          </a:prstGeom>
          <a:solidFill>
            <a:srgbClr val="FFFFFF"/>
          </a:solidFill>
          <a:ln w="12700">
            <a:miter lim="400000"/>
          </a:ln>
        </p:spPr>
        <p:txBody>
          <a:bodyPr lIns="50800" tIns="50800" rIns="50800" bIns="50800" anchor="ctr"/>
          <a:lstStyle/>
          <a:p>
            <a:pPr>
              <a:defRPr>
                <a:solidFill>
                  <a:srgbClr val="FFFFFF"/>
                </a:solidFill>
              </a:defRPr>
            </a:pPr>
            <a:endParaRPr/>
          </a:p>
        </p:txBody>
      </p:sp>
      <p:pic>
        <p:nvPicPr>
          <p:cNvPr id="292"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293" name="Combinações Quadro Harmônico"/>
          <p:cNvSpPr txBox="1"/>
          <p:nvPr/>
        </p:nvSpPr>
        <p:spPr>
          <a:xfrm>
            <a:off x="922495" y="2908365"/>
            <a:ext cx="2021027" cy="1092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2000" i="1">
                <a:solidFill>
                  <a:srgbClr val="F1A13A"/>
                </a:solidFill>
                <a:latin typeface="Abril Display SemiBold"/>
                <a:ea typeface="Abril Display SemiBold"/>
                <a:cs typeface="Abril Display SemiBold"/>
                <a:sym typeface="Abril Display SemiBold"/>
              </a:defRPr>
            </a:lvl1pPr>
          </a:lstStyle>
          <a:p>
            <a:r>
              <a:t>Combinações Quadro Harmônico</a:t>
            </a:r>
          </a:p>
        </p:txBody>
      </p:sp>
      <p:sp>
        <p:nvSpPr>
          <p:cNvPr id="294" name="Conhecido também como harmonia 90°, quatro cores são utilizadas dentro do círculo cromático. Uma combinação vibrante, uma vez que as cores são complementares."/>
          <p:cNvSpPr txBox="1"/>
          <p:nvPr/>
        </p:nvSpPr>
        <p:spPr>
          <a:xfrm>
            <a:off x="922495" y="4050397"/>
            <a:ext cx="2692196" cy="2146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1700" i="1">
                <a:solidFill>
                  <a:schemeClr val="accent1">
                    <a:satOff val="20231"/>
                    <a:lumOff val="-16526"/>
                  </a:schemeClr>
                </a:solidFill>
                <a:latin typeface="Abril Display SemiBold"/>
                <a:ea typeface="Abril Display SemiBold"/>
                <a:cs typeface="Abril Display SemiBold"/>
                <a:sym typeface="Abril Display SemiBold"/>
              </a:defRPr>
            </a:lvl1pPr>
          </a:lstStyle>
          <a:p>
            <a:r>
              <a:t>Conhecido também como harmonia 90°, quatro cores são utilizadas dentro do círculo cromático. Uma combinação vibrante, uma vez que as cores são complementares.</a:t>
            </a:r>
          </a:p>
        </p:txBody>
      </p:sp>
      <p:pic>
        <p:nvPicPr>
          <p:cNvPr id="295" name="Image" descr="Image"/>
          <p:cNvPicPr>
            <a:picLocks noChangeAspect="1"/>
          </p:cNvPicPr>
          <p:nvPr/>
        </p:nvPicPr>
        <p:blipFill>
          <a:blip r:embed="rId3">
            <a:extLst/>
          </a:blip>
          <a:srcRect l="17556" t="7070" r="18263" b="9505"/>
          <a:stretch>
            <a:fillRect/>
          </a:stretch>
        </p:blipFill>
        <p:spPr>
          <a:xfrm>
            <a:off x="7609819" y="3554215"/>
            <a:ext cx="5092411" cy="4964534"/>
          </a:xfrm>
          <a:prstGeom prst="rect">
            <a:avLst/>
          </a:prstGeom>
          <a:ln w="12700">
            <a:miter lim="400000"/>
          </a:ln>
        </p:spPr>
      </p:pic>
      <p:pic>
        <p:nvPicPr>
          <p:cNvPr id="296" name="Image" descr="Image"/>
          <p:cNvPicPr>
            <a:picLocks noChangeAspect="1"/>
          </p:cNvPicPr>
          <p:nvPr/>
        </p:nvPicPr>
        <p:blipFill>
          <a:blip r:embed="rId4">
            <a:extLst/>
          </a:blip>
          <a:stretch>
            <a:fillRect/>
          </a:stretch>
        </p:blipFill>
        <p:spPr>
          <a:xfrm>
            <a:off x="2387990" y="-289851"/>
            <a:ext cx="8537531" cy="10656777"/>
          </a:xfrm>
          <a:prstGeom prst="rect">
            <a:avLst/>
          </a:prstGeom>
          <a:ln w="12700">
            <a:miter lim="400000"/>
          </a:ln>
        </p:spPr>
      </p:pic>
      <p:sp>
        <p:nvSpPr>
          <p:cNvPr id="10" name="Cores"/>
          <p:cNvSpPr txBox="1"/>
          <p:nvPr/>
        </p:nvSpPr>
        <p:spPr>
          <a:xfrm>
            <a:off x="726980" y="1105188"/>
            <a:ext cx="5775421"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99000">
                      <a:schemeClr val="accent1">
                        <a:lumMod val="75000"/>
                      </a:schemeClr>
                    </a:gs>
                  </a:gsLst>
                  <a:lin ang="5400000" scaled="1"/>
                </a:gradFill>
              </a:rPr>
              <a:t>Cores</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Rectangle"/>
          <p:cNvSpPr/>
          <p:nvPr/>
        </p:nvSpPr>
        <p:spPr>
          <a:xfrm>
            <a:off x="-143934" y="-289851"/>
            <a:ext cx="13292668" cy="10043451"/>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299" name="Oval"/>
          <p:cNvSpPr/>
          <p:nvPr/>
        </p:nvSpPr>
        <p:spPr>
          <a:xfrm>
            <a:off x="5840428" y="1888655"/>
            <a:ext cx="8631085" cy="8986321"/>
          </a:xfrm>
          <a:prstGeom prst="ellipse">
            <a:avLst/>
          </a:prstGeom>
          <a:solidFill>
            <a:srgbClr val="FFFFFF"/>
          </a:solidFill>
          <a:ln w="12700">
            <a:miter lim="400000"/>
          </a:ln>
        </p:spPr>
        <p:txBody>
          <a:bodyPr lIns="50800" tIns="50800" rIns="50800" bIns="50800" anchor="ctr"/>
          <a:lstStyle/>
          <a:p>
            <a:pPr>
              <a:defRPr>
                <a:solidFill>
                  <a:srgbClr val="FFFFFF"/>
                </a:solidFill>
              </a:defRPr>
            </a:pPr>
            <a:endParaRPr/>
          </a:p>
        </p:txBody>
      </p:sp>
      <p:pic>
        <p:nvPicPr>
          <p:cNvPr id="301"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302" name="Combinações Retângulo"/>
          <p:cNvSpPr txBox="1"/>
          <p:nvPr/>
        </p:nvSpPr>
        <p:spPr>
          <a:xfrm>
            <a:off x="922495" y="3073465"/>
            <a:ext cx="2021027" cy="762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2000" i="1">
                <a:solidFill>
                  <a:srgbClr val="F1A13A"/>
                </a:solidFill>
                <a:latin typeface="Abril Display SemiBold"/>
                <a:ea typeface="Abril Display SemiBold"/>
                <a:cs typeface="Abril Display SemiBold"/>
                <a:sym typeface="Abril Display SemiBold"/>
              </a:defRPr>
            </a:lvl1pPr>
          </a:lstStyle>
          <a:p>
            <a:r>
              <a:t>Combinações Retângulo</a:t>
            </a:r>
          </a:p>
        </p:txBody>
      </p:sp>
      <p:sp>
        <p:nvSpPr>
          <p:cNvPr id="303" name="Combinação vibrante, também com quatro cores, forma um retângulo no círculo cromático.  Utiliza dois conjuntos de cores análogas."/>
          <p:cNvSpPr txBox="1"/>
          <p:nvPr/>
        </p:nvSpPr>
        <p:spPr>
          <a:xfrm>
            <a:off x="922495" y="3886200"/>
            <a:ext cx="2692196" cy="1854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1700" i="1">
                <a:solidFill>
                  <a:schemeClr val="accent1">
                    <a:satOff val="20231"/>
                    <a:lumOff val="-16526"/>
                  </a:schemeClr>
                </a:solidFill>
                <a:latin typeface="Abril Display SemiBold"/>
                <a:ea typeface="Abril Display SemiBold"/>
                <a:cs typeface="Abril Display SemiBold"/>
                <a:sym typeface="Abril Display SemiBold"/>
              </a:defRPr>
            </a:pPr>
            <a:r>
              <a:t>Combinação vibrante, também com quatro cores, forma um retângulo no círculo cromático. </a:t>
            </a:r>
            <a:br/>
            <a:r>
              <a:t>Utiliza dois conjuntos de cores análogas.</a:t>
            </a:r>
          </a:p>
        </p:txBody>
      </p:sp>
      <p:pic>
        <p:nvPicPr>
          <p:cNvPr id="304" name="Image" descr="Image"/>
          <p:cNvPicPr>
            <a:picLocks noChangeAspect="1"/>
          </p:cNvPicPr>
          <p:nvPr/>
        </p:nvPicPr>
        <p:blipFill>
          <a:blip r:embed="rId3">
            <a:extLst/>
          </a:blip>
          <a:srcRect l="17860" t="8129" r="17860" b="5366"/>
          <a:stretch>
            <a:fillRect/>
          </a:stretch>
        </p:blipFill>
        <p:spPr>
          <a:xfrm>
            <a:off x="7301926" y="3324886"/>
            <a:ext cx="5439308" cy="5490042"/>
          </a:xfrm>
          <a:prstGeom prst="rect">
            <a:avLst/>
          </a:prstGeom>
          <a:ln w="12700">
            <a:miter lim="400000"/>
          </a:ln>
        </p:spPr>
      </p:pic>
      <p:pic>
        <p:nvPicPr>
          <p:cNvPr id="305" name="Image" descr="Image"/>
          <p:cNvPicPr>
            <a:picLocks noChangeAspect="1"/>
          </p:cNvPicPr>
          <p:nvPr/>
        </p:nvPicPr>
        <p:blipFill>
          <a:blip r:embed="rId4">
            <a:extLst/>
          </a:blip>
          <a:srcRect r="50000"/>
          <a:stretch>
            <a:fillRect/>
          </a:stretch>
        </p:blipFill>
        <p:spPr>
          <a:xfrm>
            <a:off x="4053823" y="1345721"/>
            <a:ext cx="4072768" cy="8986518"/>
          </a:xfrm>
          <a:prstGeom prst="rect">
            <a:avLst/>
          </a:prstGeom>
          <a:ln w="12700">
            <a:miter lim="400000"/>
          </a:ln>
        </p:spPr>
      </p:pic>
      <p:sp>
        <p:nvSpPr>
          <p:cNvPr id="10" name="Cores"/>
          <p:cNvSpPr txBox="1"/>
          <p:nvPr/>
        </p:nvSpPr>
        <p:spPr>
          <a:xfrm>
            <a:off x="726980" y="1105188"/>
            <a:ext cx="5775421"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99000">
                      <a:schemeClr val="accent1">
                        <a:lumMod val="75000"/>
                      </a:schemeClr>
                    </a:gs>
                  </a:gsLst>
                  <a:lin ang="5400000" scaled="1"/>
                </a:gradFill>
              </a:rPr>
              <a:t>Cores</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Rectangle"/>
          <p:cNvSpPr/>
          <p:nvPr/>
        </p:nvSpPr>
        <p:spPr>
          <a:xfrm>
            <a:off x="0" y="-144926"/>
            <a:ext cx="13292667"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308" name="Oval"/>
          <p:cNvSpPr/>
          <p:nvPr/>
        </p:nvSpPr>
        <p:spPr>
          <a:xfrm>
            <a:off x="-3639957" y="-329486"/>
            <a:ext cx="10286291" cy="10412572"/>
          </a:xfrm>
          <a:prstGeom prst="ellipse">
            <a:avLst/>
          </a:prstGeom>
          <a:solidFill>
            <a:srgbClr val="FFFFFF"/>
          </a:solidFill>
          <a:ln w="12700">
            <a:miter lim="400000"/>
          </a:ln>
        </p:spPr>
        <p:txBody>
          <a:bodyPr lIns="50800" tIns="50800" rIns="50800" bIns="50800" anchor="ctr"/>
          <a:lstStyle/>
          <a:p>
            <a:pPr>
              <a:defRPr>
                <a:solidFill>
                  <a:srgbClr val="FFFFFF"/>
                </a:solidFill>
              </a:defRPr>
            </a:pPr>
            <a:endParaRPr/>
          </a:p>
        </p:txBody>
      </p:sp>
      <p:sp>
        <p:nvSpPr>
          <p:cNvPr id="309" name="batons  vermelho-cereja"/>
          <p:cNvSpPr txBox="1"/>
          <p:nvPr/>
        </p:nvSpPr>
        <p:spPr>
          <a:xfrm>
            <a:off x="6901011" y="1584006"/>
            <a:ext cx="1954351" cy="9956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r"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t>batons </a:t>
            </a:r>
            <a:br/>
            <a:r>
              <a:t>vermelho-cereja</a:t>
            </a:r>
          </a:p>
        </p:txBody>
      </p:sp>
      <p:pic>
        <p:nvPicPr>
          <p:cNvPr id="310" name="Image" descr="Image"/>
          <p:cNvPicPr>
            <a:picLocks noChangeAspect="1"/>
          </p:cNvPicPr>
          <p:nvPr/>
        </p:nvPicPr>
        <p:blipFill>
          <a:blip r:embed="rId2">
            <a:extLst/>
          </a:blip>
          <a:stretch>
            <a:fillRect/>
          </a:stretch>
        </p:blipFill>
        <p:spPr>
          <a:xfrm>
            <a:off x="574877" y="2384057"/>
            <a:ext cx="5104117" cy="5104117"/>
          </a:xfrm>
          <a:prstGeom prst="rect">
            <a:avLst/>
          </a:prstGeom>
          <a:ln w="12700">
            <a:miter lim="400000"/>
          </a:ln>
        </p:spPr>
      </p:pic>
      <p:pic>
        <p:nvPicPr>
          <p:cNvPr id="311" name="Image" descr="Image"/>
          <p:cNvPicPr>
            <a:picLocks noChangeAspect="1"/>
          </p:cNvPicPr>
          <p:nvPr/>
        </p:nvPicPr>
        <p:blipFill>
          <a:blip r:embed="rId3">
            <a:extLst/>
          </a:blip>
          <a:stretch>
            <a:fillRect/>
          </a:stretch>
        </p:blipFill>
        <p:spPr>
          <a:xfrm>
            <a:off x="11686626" y="577949"/>
            <a:ext cx="661269" cy="480670"/>
          </a:xfrm>
          <a:prstGeom prst="rect">
            <a:avLst/>
          </a:prstGeom>
          <a:ln w="12700">
            <a:miter lim="400000"/>
          </a:ln>
        </p:spPr>
      </p:pic>
      <p:pic>
        <p:nvPicPr>
          <p:cNvPr id="312" name="Image" descr="Image"/>
          <p:cNvPicPr>
            <a:picLocks noChangeAspect="1"/>
          </p:cNvPicPr>
          <p:nvPr/>
        </p:nvPicPr>
        <p:blipFill>
          <a:blip r:embed="rId4">
            <a:extLst/>
          </a:blip>
          <a:stretch>
            <a:fillRect/>
          </a:stretch>
        </p:blipFill>
        <p:spPr>
          <a:xfrm>
            <a:off x="8615285" y="1196921"/>
            <a:ext cx="3732610" cy="8138855"/>
          </a:xfrm>
          <a:prstGeom prst="rect">
            <a:avLst/>
          </a:prstGeom>
          <a:ln w="12700">
            <a:miter lim="400000"/>
          </a:ln>
        </p:spPr>
      </p:pic>
      <p:sp>
        <p:nvSpPr>
          <p:cNvPr id="313" name="sombras…"/>
          <p:cNvSpPr txBox="1"/>
          <p:nvPr/>
        </p:nvSpPr>
        <p:spPr>
          <a:xfrm>
            <a:off x="6620933" y="4102995"/>
            <a:ext cx="1954351" cy="16662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r"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t>sombras</a:t>
            </a:r>
          </a:p>
          <a:p>
            <a:pPr algn="r"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t>azuis,</a:t>
            </a:r>
          </a:p>
          <a:p>
            <a:pPr algn="r"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t>arroxeadas,</a:t>
            </a:r>
          </a:p>
          <a:p>
            <a:pPr algn="r"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t>verdes</a:t>
            </a:r>
          </a:p>
        </p:txBody>
      </p:sp>
      <p:sp>
        <p:nvSpPr>
          <p:cNvPr id="314" name="base e blush rosados…"/>
          <p:cNvSpPr txBox="1"/>
          <p:nvPr/>
        </p:nvSpPr>
        <p:spPr>
          <a:xfrm>
            <a:off x="7292633" y="6856160"/>
            <a:ext cx="1282651" cy="20015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r"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t>base e blush rosados</a:t>
            </a:r>
          </a:p>
          <a:p>
            <a:pPr algn="r"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t>&gt; evitar tons corais</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Rectangle"/>
          <p:cNvSpPr/>
          <p:nvPr/>
        </p:nvSpPr>
        <p:spPr>
          <a:xfrm>
            <a:off x="0" y="-144926"/>
            <a:ext cx="13292667"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317" name="Oval"/>
          <p:cNvSpPr/>
          <p:nvPr/>
        </p:nvSpPr>
        <p:spPr>
          <a:xfrm>
            <a:off x="-3639957" y="-329486"/>
            <a:ext cx="10286291" cy="10412572"/>
          </a:xfrm>
          <a:prstGeom prst="ellipse">
            <a:avLst/>
          </a:prstGeom>
          <a:solidFill>
            <a:srgbClr val="FFFFFF"/>
          </a:solidFill>
          <a:ln w="12700">
            <a:miter lim="400000"/>
          </a:ln>
        </p:spPr>
        <p:txBody>
          <a:bodyPr lIns="50800" tIns="50800" rIns="50800" bIns="50800" anchor="ctr"/>
          <a:lstStyle/>
          <a:p>
            <a:pPr>
              <a:defRPr>
                <a:solidFill>
                  <a:srgbClr val="FFFFFF"/>
                </a:solidFill>
              </a:defRPr>
            </a:pPr>
            <a:endParaRPr/>
          </a:p>
        </p:txBody>
      </p:sp>
      <p:sp>
        <p:nvSpPr>
          <p:cNvPr id="318" name="As melhores cores de maquiagem…"/>
          <p:cNvSpPr txBox="1"/>
          <p:nvPr/>
        </p:nvSpPr>
        <p:spPr>
          <a:xfrm>
            <a:off x="7557916" y="2695199"/>
            <a:ext cx="5446885" cy="47038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2300">
                <a:solidFill>
                  <a:schemeClr val="accent1">
                    <a:satOff val="20231"/>
                    <a:lumOff val="-16526"/>
                  </a:schemeClr>
                </a:solidFill>
                <a:latin typeface="Grayscale Signature"/>
                <a:ea typeface="Grayscale Signature"/>
                <a:cs typeface="Grayscale Signature"/>
                <a:sym typeface="Grayscale Signature"/>
              </a:defRPr>
            </a:pPr>
            <a:r>
              <a:rPr dirty="0"/>
              <a:t>As melhores cores de maquiagem</a:t>
            </a:r>
          </a:p>
          <a:p>
            <a:pPr algn="l" defTabSz="457200">
              <a:defRPr sz="2300">
                <a:solidFill>
                  <a:schemeClr val="accent1">
                    <a:satOff val="20231"/>
                    <a:lumOff val="-16526"/>
                  </a:schemeClr>
                </a:solidFill>
                <a:latin typeface="Grayscale Signature"/>
                <a:ea typeface="Grayscale Signature"/>
                <a:cs typeface="Grayscale Signature"/>
                <a:sym typeface="Grayscale Signature"/>
              </a:defRPr>
            </a:pPr>
            <a:r>
              <a:rPr dirty="0"/>
              <a:t>para valorizar as características de</a:t>
            </a:r>
          </a:p>
          <a:p>
            <a:pPr algn="l" defTabSz="457200">
              <a:defRPr sz="2300">
                <a:solidFill>
                  <a:schemeClr val="accent1">
                    <a:satOff val="20231"/>
                    <a:lumOff val="-16526"/>
                  </a:schemeClr>
                </a:solidFill>
                <a:latin typeface="Grayscale Signature"/>
                <a:ea typeface="Grayscale Signature"/>
                <a:cs typeface="Grayscale Signature"/>
                <a:sym typeface="Grayscale Signature"/>
              </a:defRPr>
            </a:pPr>
            <a:r>
              <a:rPr dirty="0"/>
              <a:t>sua pele e sua beleza natural são os</a:t>
            </a:r>
          </a:p>
          <a:p>
            <a:pPr algn="l" defTabSz="457200">
              <a:defRPr sz="2300">
                <a:solidFill>
                  <a:schemeClr val="accent1">
                    <a:satOff val="20231"/>
                    <a:lumOff val="-16526"/>
                  </a:schemeClr>
                </a:solidFill>
                <a:latin typeface="Grayscale Signature"/>
                <a:ea typeface="Grayscale Signature"/>
                <a:cs typeface="Grayscale Signature"/>
                <a:sym typeface="Grayscale Signature"/>
              </a:defRPr>
            </a:pPr>
            <a:r>
              <a:rPr dirty="0"/>
              <a:t>tons rosados, que tenham um fundo</a:t>
            </a:r>
          </a:p>
          <a:p>
            <a:pPr algn="l" defTabSz="457200">
              <a:defRPr sz="2300">
                <a:solidFill>
                  <a:schemeClr val="accent1">
                    <a:satOff val="20231"/>
                    <a:lumOff val="-16526"/>
                  </a:schemeClr>
                </a:solidFill>
                <a:latin typeface="Grayscale Signature"/>
                <a:ea typeface="Grayscale Signature"/>
                <a:cs typeface="Grayscale Signature"/>
                <a:sym typeface="Grayscale Signature"/>
              </a:defRPr>
            </a:pPr>
            <a:r>
              <a:rPr dirty="0"/>
              <a:t>marrom mais frio e “acinzentado".</a:t>
            </a:r>
            <a:br>
              <a:rPr dirty="0"/>
            </a:br>
            <a:endParaRPr dirty="0"/>
          </a:p>
          <a:p>
            <a:pPr algn="l" defTabSz="457200">
              <a:defRPr sz="2300">
                <a:solidFill>
                  <a:schemeClr val="accent1">
                    <a:satOff val="20231"/>
                    <a:lumOff val="-16526"/>
                  </a:schemeClr>
                </a:solidFill>
                <a:latin typeface="Grayscale Signature"/>
                <a:ea typeface="Grayscale Signature"/>
                <a:cs typeface="Grayscale Signature"/>
                <a:sym typeface="Grayscale Signature"/>
              </a:defRPr>
            </a:pPr>
            <a:r>
              <a:rPr dirty="0"/>
              <a:t>Na hora de comprar, compare os tons</a:t>
            </a:r>
          </a:p>
          <a:p>
            <a:pPr algn="l" defTabSz="457200">
              <a:defRPr sz="2300">
                <a:solidFill>
                  <a:schemeClr val="accent1">
                    <a:satOff val="20231"/>
                    <a:lumOff val="-16526"/>
                  </a:schemeClr>
                </a:solidFill>
                <a:latin typeface="Grayscale Signature"/>
                <a:ea typeface="Grayscale Signature"/>
                <a:cs typeface="Grayscale Signature"/>
                <a:sym typeface="Grayscale Signature"/>
              </a:defRPr>
            </a:pPr>
            <a:r>
              <a:rPr dirty="0"/>
              <a:t>das makes para perceber a diferença.</a:t>
            </a:r>
            <a:br>
              <a:rPr dirty="0"/>
            </a:br>
            <a:endParaRPr dirty="0"/>
          </a:p>
          <a:p>
            <a:pPr algn="l" defTabSz="457200">
              <a:defRPr sz="2300">
                <a:solidFill>
                  <a:schemeClr val="accent1">
                    <a:satOff val="20231"/>
                    <a:lumOff val="-16526"/>
                  </a:schemeClr>
                </a:solidFill>
                <a:latin typeface="Grayscale Signature"/>
                <a:ea typeface="Grayscale Signature"/>
                <a:cs typeface="Grayscale Signature"/>
                <a:sym typeface="Grayscale Signature"/>
              </a:defRPr>
            </a:pPr>
            <a:r>
              <a:rPr dirty="0"/>
              <a:t>Usar batom no tom vermelho cereja é</a:t>
            </a:r>
          </a:p>
          <a:p>
            <a:pPr algn="l" defTabSz="457200">
              <a:defRPr sz="2300">
                <a:solidFill>
                  <a:schemeClr val="accent1">
                    <a:satOff val="20231"/>
                    <a:lumOff val="-16526"/>
                  </a:schemeClr>
                </a:solidFill>
                <a:latin typeface="Grayscale Signature"/>
                <a:ea typeface="Grayscale Signature"/>
                <a:cs typeface="Grayscale Signature"/>
                <a:sym typeface="Grayscale Signature"/>
              </a:defRPr>
            </a:pPr>
            <a:r>
              <a:rPr dirty="0"/>
              <a:t>muito efetivo pra você! Reforça a sua</a:t>
            </a:r>
          </a:p>
          <a:p>
            <a:pPr algn="l" defTabSz="457200">
              <a:defRPr sz="2300">
                <a:solidFill>
                  <a:schemeClr val="accent1">
                    <a:satOff val="20231"/>
                    <a:lumOff val="-16526"/>
                  </a:schemeClr>
                </a:solidFill>
                <a:latin typeface="Grayscale Signature"/>
                <a:ea typeface="Grayscale Signature"/>
                <a:cs typeface="Grayscale Signature"/>
                <a:sym typeface="Grayscale Signature"/>
              </a:defRPr>
            </a:pPr>
            <a:r>
              <a:rPr dirty="0"/>
              <a:t>comunicação visual e o seu</a:t>
            </a:r>
          </a:p>
          <a:p>
            <a:pPr algn="l" defTabSz="457200">
              <a:defRPr sz="2300">
                <a:solidFill>
                  <a:schemeClr val="accent1">
                    <a:satOff val="20231"/>
                    <a:lumOff val="-16526"/>
                  </a:schemeClr>
                </a:solidFill>
                <a:latin typeface="Grayscale Signature"/>
                <a:ea typeface="Grayscale Signature"/>
                <a:cs typeface="Grayscale Signature"/>
                <a:sym typeface="Grayscale Signature"/>
              </a:defRPr>
            </a:pPr>
            <a:r>
              <a:rPr dirty="0"/>
              <a:t>posicionamento</a:t>
            </a:r>
          </a:p>
        </p:txBody>
      </p:sp>
      <p:pic>
        <p:nvPicPr>
          <p:cNvPr id="319"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pic>
        <p:nvPicPr>
          <p:cNvPr id="320" name="Image" descr="Image"/>
          <p:cNvPicPr>
            <a:picLocks noChangeAspect="1"/>
          </p:cNvPicPr>
          <p:nvPr/>
        </p:nvPicPr>
        <p:blipFill>
          <a:blip r:embed="rId3">
            <a:extLst/>
          </a:blip>
          <a:stretch>
            <a:fillRect/>
          </a:stretch>
        </p:blipFill>
        <p:spPr>
          <a:xfrm>
            <a:off x="2113111" y="738765"/>
            <a:ext cx="4787901" cy="83947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Rectangle"/>
          <p:cNvSpPr/>
          <p:nvPr/>
        </p:nvSpPr>
        <p:spPr>
          <a:xfrm>
            <a:off x="-143934" y="-144926"/>
            <a:ext cx="13292668"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pic>
        <p:nvPicPr>
          <p:cNvPr id="323" name="modern2.jpg" descr="modern2.jpg"/>
          <p:cNvPicPr>
            <a:picLocks noChangeAspect="1"/>
          </p:cNvPicPr>
          <p:nvPr/>
        </p:nvPicPr>
        <p:blipFill>
          <a:blip r:embed="rId2">
            <a:extLst/>
          </a:blip>
          <a:srcRect l="2487" r="9507"/>
          <a:stretch>
            <a:fillRect/>
          </a:stretch>
        </p:blipFill>
        <p:spPr>
          <a:xfrm>
            <a:off x="6170083" y="-72463"/>
            <a:ext cx="6978834" cy="9898526"/>
          </a:xfrm>
          <a:prstGeom prst="rect">
            <a:avLst/>
          </a:prstGeom>
          <a:ln w="12700">
            <a:miter lim="400000"/>
          </a:ln>
        </p:spPr>
      </p:pic>
      <p:sp>
        <p:nvSpPr>
          <p:cNvPr id="324" name="Adequação de Imagem"/>
          <p:cNvSpPr txBox="1"/>
          <p:nvPr/>
        </p:nvSpPr>
        <p:spPr>
          <a:xfrm>
            <a:off x="726980" y="976325"/>
            <a:ext cx="4291332" cy="19492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80000"/>
              </a:lnSpc>
              <a:defRPr sz="60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rPr dirty="0">
                <a:gradFill>
                  <a:gsLst>
                    <a:gs pos="100000">
                      <a:schemeClr val="accent1">
                        <a:lumMod val="5000"/>
                        <a:lumOff val="95000"/>
                      </a:schemeClr>
                    </a:gs>
                    <a:gs pos="99000">
                      <a:schemeClr val="accent1">
                        <a:lumMod val="75000"/>
                      </a:schemeClr>
                    </a:gs>
                  </a:gsLst>
                  <a:lin ang="5400000" scaled="1"/>
                </a:gradFill>
              </a:rPr>
              <a:t>Adequação de Imagem</a:t>
            </a:r>
          </a:p>
        </p:txBody>
      </p:sp>
      <p:sp>
        <p:nvSpPr>
          <p:cNvPr id="325" name="Dentre as prioridades no seu processo de mudanças, está a  adequação na estrutura atual dos cabelos, que envolve corte e…"/>
          <p:cNvSpPr txBox="1"/>
          <p:nvPr/>
        </p:nvSpPr>
        <p:spPr>
          <a:xfrm>
            <a:off x="726980" y="3360651"/>
            <a:ext cx="3858604" cy="60604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80000"/>
              </a:lnSpc>
              <a:defRPr sz="2500">
                <a:solidFill>
                  <a:srgbClr val="F1A13A"/>
                </a:solidFill>
                <a:latin typeface="Abril Display Regular"/>
                <a:ea typeface="Abril Display Regular"/>
                <a:cs typeface="Abril Display Regular"/>
                <a:sym typeface="Abril Display Regular"/>
              </a:defRPr>
            </a:pPr>
            <a:r>
              <a:t>Dentre as prioridades no seu processo de mudanças, está a  adequação na estrutura atual dos cabelos, que envolve corte e</a:t>
            </a:r>
          </a:p>
          <a:p>
            <a:pPr algn="l" defTabSz="457200">
              <a:lnSpc>
                <a:spcPct val="80000"/>
              </a:lnSpc>
              <a:defRPr sz="2500">
                <a:solidFill>
                  <a:srgbClr val="F1A13A"/>
                </a:solidFill>
                <a:latin typeface="Abril Display Regular"/>
                <a:ea typeface="Abril Display Regular"/>
                <a:cs typeface="Abril Display Regular"/>
                <a:sym typeface="Abril Display Regular"/>
              </a:defRPr>
            </a:pPr>
            <a:r>
              <a:t>clareamento sutil com mechas. </a:t>
            </a:r>
          </a:p>
          <a:p>
            <a:pPr algn="l" defTabSz="457200">
              <a:lnSpc>
                <a:spcPct val="80000"/>
              </a:lnSpc>
              <a:defRPr sz="2500">
                <a:solidFill>
                  <a:srgbClr val="F1A13A"/>
                </a:solidFill>
                <a:latin typeface="Abril Display Regular"/>
                <a:ea typeface="Abril Display Regular"/>
                <a:cs typeface="Abril Display Regular"/>
                <a:sym typeface="Abril Display Regular"/>
              </a:defRPr>
            </a:pPr>
            <a:endParaRPr/>
          </a:p>
          <a:p>
            <a:pPr algn="l" defTabSz="457200">
              <a:lnSpc>
                <a:spcPct val="80000"/>
              </a:lnSpc>
              <a:defRPr sz="2500">
                <a:solidFill>
                  <a:srgbClr val="F1A13A"/>
                </a:solidFill>
                <a:latin typeface="Abril Display Regular"/>
                <a:ea typeface="Abril Display Regular"/>
                <a:cs typeface="Abril Display Regular"/>
                <a:sym typeface="Abril Display Regular"/>
              </a:defRPr>
            </a:pPr>
            <a:r>
              <a:t>A sugestão tem um embasamento: proporcionar amadurecimento e mais força. Será muito efetiva para o objetivo de uma imagem mais moderna e de maior credibilidade.</a:t>
            </a:r>
          </a:p>
        </p:txBody>
      </p:sp>
      <p:pic>
        <p:nvPicPr>
          <p:cNvPr id="326" name="Image" descr="Image"/>
          <p:cNvPicPr>
            <a:picLocks noChangeAspect="1"/>
          </p:cNvPicPr>
          <p:nvPr/>
        </p:nvPicPr>
        <p:blipFill>
          <a:blip r:embed="rId3">
            <a:extLst/>
          </a:blip>
          <a:stretch>
            <a:fillRect/>
          </a:stretch>
        </p:blipFill>
        <p:spPr>
          <a:xfrm>
            <a:off x="11686626" y="577949"/>
            <a:ext cx="661269" cy="480670"/>
          </a:xfrm>
          <a:prstGeom prst="rect">
            <a:avLst/>
          </a:prstGeom>
          <a:ln w="12700">
            <a:miter lim="400000"/>
          </a:ln>
        </p:spPr>
      </p:pic>
      <p:pic>
        <p:nvPicPr>
          <p:cNvPr id="327" name="modern.jpg" descr="modern.jpg"/>
          <p:cNvPicPr>
            <a:picLocks noChangeAspect="1"/>
          </p:cNvPicPr>
          <p:nvPr/>
        </p:nvPicPr>
        <p:blipFill>
          <a:blip r:embed="rId4">
            <a:extLst/>
          </a:blip>
          <a:srcRect l="14103" t="3817" r="14103" b="4492"/>
          <a:stretch>
            <a:fillRect/>
          </a:stretch>
        </p:blipFill>
        <p:spPr>
          <a:xfrm>
            <a:off x="5393161" y="-72464"/>
            <a:ext cx="3571525" cy="982623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Rectangle"/>
          <p:cNvSpPr/>
          <p:nvPr/>
        </p:nvSpPr>
        <p:spPr>
          <a:xfrm>
            <a:off x="-143934" y="-144926"/>
            <a:ext cx="13292668" cy="10043452"/>
          </a:xfrm>
          <a:prstGeom prst="rect">
            <a:avLst/>
          </a:prstGeom>
          <a:solidFill>
            <a:schemeClr val="accent1">
              <a:satOff val="20231"/>
              <a:lumOff val="-16526"/>
            </a:schemeClr>
          </a:solidFill>
          <a:ln w="12700">
            <a:miter lim="400000"/>
          </a:ln>
        </p:spPr>
        <p:txBody>
          <a:bodyPr lIns="50800" tIns="50800" rIns="50800" bIns="50800" anchor="ctr"/>
          <a:lstStyle/>
          <a:p>
            <a:pPr>
              <a:defRPr sz="3700">
                <a:solidFill>
                  <a:schemeClr val="accent1">
                    <a:satOff val="20231"/>
                    <a:lumOff val="-16526"/>
                  </a:schemeClr>
                </a:solidFill>
              </a:defRPr>
            </a:pPr>
            <a:endParaRPr/>
          </a:p>
        </p:txBody>
      </p:sp>
      <p:pic>
        <p:nvPicPr>
          <p:cNvPr id="137" name="JFR_8376.jpg" descr="JFR_8376.jpg"/>
          <p:cNvPicPr>
            <a:picLocks noChangeAspect="1"/>
          </p:cNvPicPr>
          <p:nvPr/>
        </p:nvPicPr>
        <p:blipFill>
          <a:blip r:embed="rId2">
            <a:extLst/>
          </a:blip>
          <a:srcRect l="8783" t="5059" r="27842" b="2"/>
          <a:stretch>
            <a:fillRect/>
          </a:stretch>
        </p:blipFill>
        <p:spPr>
          <a:xfrm>
            <a:off x="6679528" y="1755163"/>
            <a:ext cx="7039328" cy="7038976"/>
          </a:xfrm>
          <a:custGeom>
            <a:avLst/>
            <a:gdLst/>
            <a:ahLst/>
            <a:cxnLst>
              <a:cxn ang="0">
                <a:pos x="wd2" y="hd2"/>
              </a:cxn>
              <a:cxn ang="5400000">
                <a:pos x="wd2" y="hd2"/>
              </a:cxn>
              <a:cxn ang="10800000">
                <a:pos x="wd2" y="hd2"/>
              </a:cxn>
              <a:cxn ang="16200000">
                <a:pos x="wd2" y="hd2"/>
              </a:cxn>
            </a:cxnLst>
            <a:rect l="0" t="0" r="r" b="b"/>
            <a:pathLst>
              <a:path w="19679" h="21600" extrusionOk="0">
                <a:moveTo>
                  <a:pt x="9839" y="0"/>
                </a:moveTo>
                <a:cubicBezTo>
                  <a:pt x="7321" y="0"/>
                  <a:pt x="4803" y="1054"/>
                  <a:pt x="2881" y="3163"/>
                </a:cubicBezTo>
                <a:cubicBezTo>
                  <a:pt x="-961" y="7381"/>
                  <a:pt x="-961" y="14219"/>
                  <a:pt x="2881" y="18437"/>
                </a:cubicBezTo>
                <a:cubicBezTo>
                  <a:pt x="4803" y="20546"/>
                  <a:pt x="7321" y="21600"/>
                  <a:pt x="9839" y="21600"/>
                </a:cubicBezTo>
                <a:cubicBezTo>
                  <a:pt x="12357" y="21600"/>
                  <a:pt x="14875" y="20546"/>
                  <a:pt x="16797" y="18437"/>
                </a:cubicBezTo>
                <a:cubicBezTo>
                  <a:pt x="20639" y="14219"/>
                  <a:pt x="20639" y="7381"/>
                  <a:pt x="16797" y="3163"/>
                </a:cubicBezTo>
                <a:cubicBezTo>
                  <a:pt x="14875" y="1054"/>
                  <a:pt x="12357" y="0"/>
                  <a:pt x="9839" y="0"/>
                </a:cubicBezTo>
                <a:close/>
              </a:path>
            </a:pathLst>
          </a:custGeom>
          <a:ln w="12700">
            <a:miter lim="400000"/>
          </a:ln>
        </p:spPr>
      </p:pic>
      <p:sp>
        <p:nvSpPr>
          <p:cNvPr id="138" name="Ed magnis quodi rehendusam nonecae in nem quis doluptam sum imagnis tibusci andaepudist, non cus, quo eum consedi tatenis mos poreceatis eos eicienim qui net, te dipsandae. Quia simenda ectinveles sed quis ditatque et qui cusdam liquam dolor aut odi im e"/>
          <p:cNvSpPr txBox="1"/>
          <p:nvPr/>
        </p:nvSpPr>
        <p:spPr>
          <a:xfrm>
            <a:off x="1012338" y="2830663"/>
            <a:ext cx="4836468" cy="488797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120000"/>
              </a:lnSpc>
              <a:defRPr sz="1700">
                <a:solidFill>
                  <a:srgbClr val="FFFFFF"/>
                </a:solidFill>
                <a:latin typeface="Helvetica Neue LT Std 55 Roman"/>
                <a:ea typeface="Helvetica Neue LT Std 55 Roman"/>
                <a:cs typeface="Helvetica Neue LT Std 55 Roman"/>
                <a:sym typeface="Helvetica Neue LT Std 55 Roman"/>
              </a:defRPr>
            </a:pPr>
            <a:r>
              <a:t>Ed magnis quodi rehendusam nonecae in nem quis doluptam sum imagnis tibusci andaepudist, non cus, quo eum consedi tatenis mos poreceatis eos eicienim qui net, te dipsandae. Quia simenda ectinveles sed quis ditatque et qui cusdam liquam dolor aut odi im estrum rerionsequi abore simus et mo cus maximpo sandus eatemosto que laut moluptaspera dipicid et ut quia volupta turibusa velent, sequat opta nonem sant elignisqui sit et, saecupta dolorem susdam eatest reheni tori asperfe rorere dolum velent fuga. Ut ut haris dolore, sam fugitin te porro et qui doluptas deles saecae. Itat.</a:t>
            </a:r>
          </a:p>
          <a:p>
            <a:pPr algn="l" defTabSz="457200">
              <a:lnSpc>
                <a:spcPct val="60000"/>
              </a:lnSpc>
              <a:defRPr sz="1400">
                <a:solidFill>
                  <a:srgbClr val="FFFFFF"/>
                </a:solidFill>
                <a:latin typeface="Helvetica Neue LT Std 55 Roman"/>
                <a:ea typeface="Helvetica Neue LT Std 55 Roman"/>
                <a:cs typeface="Helvetica Neue LT Std 55 Roman"/>
                <a:sym typeface="Helvetica Neue LT Std 55 Roman"/>
              </a:defRPr>
            </a:pPr>
            <a:endParaRPr/>
          </a:p>
          <a:p>
            <a:pPr algn="l">
              <a:defRPr sz="1800">
                <a:solidFill>
                  <a:srgbClr val="FFFFFF"/>
                </a:solidFill>
                <a:latin typeface="Helvetica Neue LT Std 55 Roman"/>
                <a:ea typeface="Helvetica Neue LT Std 55 Roman"/>
                <a:cs typeface="Helvetica Neue LT Std 55 Roman"/>
                <a:sym typeface="Helvetica Neue LT Std 55 Roman"/>
              </a:defRPr>
            </a:pPr>
            <a:endParaRPr/>
          </a:p>
          <a:p>
            <a:pPr algn="l">
              <a:defRPr sz="1800">
                <a:solidFill>
                  <a:srgbClr val="FFFFFF"/>
                </a:solidFill>
                <a:latin typeface="Helvetica Neue LT Std 55 Roman"/>
                <a:ea typeface="Helvetica Neue LT Std 55 Roman"/>
                <a:cs typeface="Helvetica Neue LT Std 55 Roman"/>
                <a:sym typeface="Helvetica Neue LT Std 55 Roman"/>
              </a:defRPr>
            </a:pPr>
            <a:r>
              <a:t> Anita Rezende</a:t>
            </a:r>
          </a:p>
          <a:p>
            <a:pPr algn="l">
              <a:defRPr sz="1800">
                <a:solidFill>
                  <a:srgbClr val="FFFFFF"/>
                </a:solidFill>
                <a:latin typeface="Helvetica Neue LT Std 55 Roman"/>
                <a:ea typeface="Helvetica Neue LT Std 55 Roman"/>
                <a:cs typeface="Helvetica Neue LT Std 55 Roman"/>
                <a:sym typeface="Helvetica Neue LT Std 55 Roman"/>
              </a:defRPr>
            </a:pPr>
            <a:r>
              <a:t> </a:t>
            </a:r>
          </a:p>
        </p:txBody>
      </p:sp>
      <p:sp>
        <p:nvSpPr>
          <p:cNvPr id="139" name="Agradecimento"/>
          <p:cNvSpPr txBox="1"/>
          <p:nvPr/>
        </p:nvSpPr>
        <p:spPr>
          <a:xfrm>
            <a:off x="1012338" y="1078509"/>
            <a:ext cx="3944991" cy="69506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noAutofit/>
          </a:bodyPr>
          <a:lstStyle>
            <a:lvl1pPr algn="l">
              <a:lnSpc>
                <a:spcPct val="70000"/>
              </a:lnSpc>
              <a:defRPr sz="5500">
                <a:solidFill>
                  <a:srgbClr val="FFFFFF"/>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100000">
                      <a:schemeClr val="accent1">
                        <a:lumMod val="30000"/>
                        <a:lumOff val="70000"/>
                      </a:schemeClr>
                    </a:gs>
                  </a:gsLst>
                  <a:lin ang="5400000" scaled="1"/>
                </a:gradFill>
              </a:rPr>
              <a:t>Agradecimento</a:t>
            </a:r>
          </a:p>
        </p:txBody>
      </p:sp>
      <p:pic>
        <p:nvPicPr>
          <p:cNvPr id="140" name="Image" descr="Image"/>
          <p:cNvPicPr>
            <a:picLocks noChangeAspect="1"/>
          </p:cNvPicPr>
          <p:nvPr/>
        </p:nvPicPr>
        <p:blipFill>
          <a:blip r:embed="rId3">
            <a:extLst/>
          </a:blip>
          <a:stretch>
            <a:fillRect/>
          </a:stretch>
        </p:blipFill>
        <p:spPr>
          <a:xfrm>
            <a:off x="11686626" y="577949"/>
            <a:ext cx="661269" cy="480670"/>
          </a:xfrm>
          <a:prstGeom prst="rect">
            <a:avLst/>
          </a:prstGeom>
          <a:ln w="12700">
            <a:miter lim="400000"/>
          </a:ln>
        </p:spPr>
      </p:pic>
      <p:sp>
        <p:nvSpPr>
          <p:cNvPr id="141" name="Espaço para foto"/>
          <p:cNvSpPr txBox="1"/>
          <p:nvPr/>
        </p:nvSpPr>
        <p:spPr>
          <a:xfrm>
            <a:off x="7705696" y="3319150"/>
            <a:ext cx="2629406" cy="3987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2300">
                <a:solidFill>
                  <a:srgbClr val="FFFFFF"/>
                </a:solidFill>
                <a:latin typeface="Helvetica Neue LT Std 55 Roman"/>
                <a:ea typeface="Helvetica Neue LT Std 55 Roman"/>
                <a:cs typeface="Helvetica Neue LT Std 55 Roman"/>
                <a:sym typeface="Helvetica Neue LT Std 55 Roman"/>
              </a:defRPr>
            </a:lvl1pPr>
          </a:lstStyle>
          <a:p>
            <a:r>
              <a:t>Espaço para foto</a:t>
            </a: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Rectangle"/>
          <p:cNvSpPr/>
          <p:nvPr/>
        </p:nvSpPr>
        <p:spPr>
          <a:xfrm>
            <a:off x="-143934" y="-144926"/>
            <a:ext cx="13292668"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330" name="CABELOS"/>
          <p:cNvSpPr txBox="1"/>
          <p:nvPr/>
        </p:nvSpPr>
        <p:spPr>
          <a:xfrm>
            <a:off x="1203414" y="3999559"/>
            <a:ext cx="1843177" cy="53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2500">
                <a:solidFill>
                  <a:srgbClr val="F1A13A"/>
                </a:solidFill>
                <a:latin typeface="Abril Display Regular"/>
                <a:ea typeface="Abril Display Regular"/>
                <a:cs typeface="Abril Display Regular"/>
                <a:sym typeface="Abril Display Regular"/>
              </a:defRPr>
            </a:lvl1pPr>
          </a:lstStyle>
          <a:p>
            <a:r>
              <a:t>CABELOS</a:t>
            </a:r>
          </a:p>
        </p:txBody>
      </p:sp>
      <p:pic>
        <p:nvPicPr>
          <p:cNvPr id="331"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332" name="Proposta de corte para…"/>
          <p:cNvSpPr txBox="1"/>
          <p:nvPr/>
        </p:nvSpPr>
        <p:spPr>
          <a:xfrm>
            <a:off x="1203414" y="5070030"/>
            <a:ext cx="2732223" cy="23936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80000"/>
              </a:lnSpc>
              <a:defRPr sz="1700">
                <a:solidFill>
                  <a:srgbClr val="F1A13A"/>
                </a:solidFill>
                <a:latin typeface="Helvetica Neue"/>
                <a:ea typeface="Helvetica Neue"/>
                <a:cs typeface="Helvetica Neue"/>
                <a:sym typeface="Helvetica Neue"/>
              </a:defRPr>
            </a:pPr>
            <a:r>
              <a:t>Proposta de corte para</a:t>
            </a:r>
          </a:p>
          <a:p>
            <a:pPr algn="l" defTabSz="457200">
              <a:lnSpc>
                <a:spcPct val="80000"/>
              </a:lnSpc>
              <a:defRPr sz="1700">
                <a:solidFill>
                  <a:srgbClr val="F1A13A"/>
                </a:solidFill>
                <a:latin typeface="Helvetica Neue"/>
                <a:ea typeface="Helvetica Neue"/>
                <a:cs typeface="Helvetica Neue"/>
                <a:sym typeface="Helvetica Neue"/>
              </a:defRPr>
            </a:pPr>
            <a:r>
              <a:t>um cabelo de tamanho</a:t>
            </a:r>
          </a:p>
          <a:p>
            <a:pPr algn="l" defTabSz="457200">
              <a:lnSpc>
                <a:spcPct val="80000"/>
              </a:lnSpc>
              <a:defRPr sz="1700">
                <a:solidFill>
                  <a:srgbClr val="F1A13A"/>
                </a:solidFill>
                <a:latin typeface="Helvetica Neue"/>
                <a:ea typeface="Helvetica Neue"/>
                <a:cs typeface="Helvetica Neue"/>
                <a:sym typeface="Helvetica Neue"/>
              </a:defRPr>
            </a:pPr>
            <a:r>
              <a:t>médio, com linhas levemente diagonais na</a:t>
            </a:r>
          </a:p>
          <a:p>
            <a:pPr algn="l" defTabSz="457200">
              <a:lnSpc>
                <a:spcPct val="80000"/>
              </a:lnSpc>
              <a:defRPr sz="1700">
                <a:solidFill>
                  <a:srgbClr val="F1A13A"/>
                </a:solidFill>
                <a:latin typeface="Helvetica Neue"/>
                <a:ea typeface="Helvetica Neue"/>
                <a:cs typeface="Helvetica Neue"/>
                <a:sym typeface="Helvetica Neue"/>
              </a:defRPr>
            </a:pPr>
            <a:r>
              <a:t>base e nuances leves de</a:t>
            </a:r>
          </a:p>
          <a:p>
            <a:pPr algn="l" defTabSz="457200">
              <a:lnSpc>
                <a:spcPct val="80000"/>
              </a:lnSpc>
              <a:defRPr sz="1700">
                <a:solidFill>
                  <a:srgbClr val="F1A13A"/>
                </a:solidFill>
                <a:latin typeface="Helvetica Neue"/>
                <a:ea typeface="Helvetica Neue"/>
                <a:cs typeface="Helvetica Neue"/>
                <a:sym typeface="Helvetica Neue"/>
              </a:defRPr>
            </a:pPr>
            <a:r>
              <a:t>clareamento, respeitando</a:t>
            </a:r>
          </a:p>
          <a:p>
            <a:pPr algn="l" defTabSz="457200">
              <a:lnSpc>
                <a:spcPct val="80000"/>
              </a:lnSpc>
              <a:defRPr sz="1700">
                <a:solidFill>
                  <a:srgbClr val="F1A13A"/>
                </a:solidFill>
                <a:latin typeface="Helvetica Neue"/>
                <a:ea typeface="Helvetica Neue"/>
                <a:cs typeface="Helvetica Neue"/>
                <a:sym typeface="Helvetica Neue"/>
              </a:defRPr>
            </a:pPr>
            <a:r>
              <a:t>o contraste natural médio.</a:t>
            </a:r>
            <a:br/>
            <a:endParaRPr/>
          </a:p>
          <a:p>
            <a:pPr algn="l" defTabSz="457200">
              <a:lnSpc>
                <a:spcPct val="80000"/>
              </a:lnSpc>
              <a:defRPr sz="1700">
                <a:solidFill>
                  <a:srgbClr val="F1A13A"/>
                </a:solidFill>
                <a:latin typeface="Helvetica Neue"/>
                <a:ea typeface="Helvetica Neue"/>
                <a:cs typeface="Helvetica Neue"/>
                <a:sym typeface="Helvetica Neue"/>
              </a:defRPr>
            </a:pPr>
            <a:r>
              <a:t>Usar franja partindo para a</a:t>
            </a:r>
          </a:p>
          <a:p>
            <a:pPr algn="l" defTabSz="457200">
              <a:lnSpc>
                <a:spcPct val="80000"/>
              </a:lnSpc>
              <a:defRPr sz="1700">
                <a:solidFill>
                  <a:srgbClr val="F1A13A"/>
                </a:solidFill>
                <a:latin typeface="Helvetica Neue"/>
                <a:ea typeface="Helvetica Neue"/>
                <a:cs typeface="Helvetica Neue"/>
                <a:sym typeface="Helvetica Neue"/>
              </a:defRPr>
            </a:pPr>
            <a:r>
              <a:t>esquerda, fazendo um</a:t>
            </a:r>
          </a:p>
          <a:p>
            <a:pPr algn="l" defTabSz="457200">
              <a:lnSpc>
                <a:spcPct val="80000"/>
              </a:lnSpc>
              <a:defRPr sz="1700">
                <a:solidFill>
                  <a:srgbClr val="F1A13A"/>
                </a:solidFill>
                <a:latin typeface="Helvetica Neue"/>
                <a:ea typeface="Helvetica Neue"/>
                <a:cs typeface="Helvetica Neue"/>
                <a:sym typeface="Helvetica Neue"/>
              </a:defRPr>
            </a:pPr>
            <a:r>
              <a:t>pouco mais de volume</a:t>
            </a:r>
          </a:p>
        </p:txBody>
      </p:sp>
      <p:sp>
        <p:nvSpPr>
          <p:cNvPr id="333" name="PARA QUÊ?"/>
          <p:cNvSpPr txBox="1"/>
          <p:nvPr/>
        </p:nvSpPr>
        <p:spPr>
          <a:xfrm>
            <a:off x="4660573" y="3999559"/>
            <a:ext cx="1843177" cy="53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2500">
                <a:solidFill>
                  <a:srgbClr val="F1A13A"/>
                </a:solidFill>
                <a:latin typeface="Abril Display Regular"/>
                <a:ea typeface="Abril Display Regular"/>
                <a:cs typeface="Abril Display Regular"/>
                <a:sym typeface="Abril Display Regular"/>
              </a:defRPr>
            </a:lvl1pPr>
          </a:lstStyle>
          <a:p>
            <a:r>
              <a:t>PARA QUÊ?</a:t>
            </a:r>
          </a:p>
        </p:txBody>
      </p:sp>
      <p:sp>
        <p:nvSpPr>
          <p:cNvPr id="334" name="Conferir mais maturidade…"/>
          <p:cNvSpPr txBox="1"/>
          <p:nvPr/>
        </p:nvSpPr>
        <p:spPr>
          <a:xfrm>
            <a:off x="4660573" y="5070030"/>
            <a:ext cx="2732222" cy="55396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80000"/>
              </a:lnSpc>
              <a:defRPr sz="1700">
                <a:solidFill>
                  <a:srgbClr val="F1A13A"/>
                </a:solidFill>
                <a:latin typeface="Helvetica Neue"/>
                <a:ea typeface="Helvetica Neue"/>
                <a:cs typeface="Helvetica Neue"/>
                <a:sym typeface="Helvetica Neue"/>
              </a:defRPr>
            </a:pPr>
            <a:r>
              <a:t>Conferir mais maturidade</a:t>
            </a:r>
          </a:p>
          <a:p>
            <a:pPr algn="l" defTabSz="457200">
              <a:lnSpc>
                <a:spcPct val="80000"/>
              </a:lnSpc>
              <a:defRPr sz="1700">
                <a:solidFill>
                  <a:srgbClr val="F1A13A"/>
                </a:solidFill>
                <a:latin typeface="Helvetica Neue"/>
                <a:ea typeface="Helvetica Neue"/>
                <a:cs typeface="Helvetica Neue"/>
                <a:sym typeface="Helvetica Neue"/>
              </a:defRPr>
            </a:pPr>
            <a:r>
              <a:t>e credibilidade à imagem</a:t>
            </a:r>
          </a:p>
        </p:txBody>
      </p:sp>
      <p:sp>
        <p:nvSpPr>
          <p:cNvPr id="335" name="VISUAL ATUAL"/>
          <p:cNvSpPr txBox="1"/>
          <p:nvPr/>
        </p:nvSpPr>
        <p:spPr>
          <a:xfrm>
            <a:off x="8854376" y="3999559"/>
            <a:ext cx="2642027" cy="53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2500">
                <a:solidFill>
                  <a:srgbClr val="F1A13A"/>
                </a:solidFill>
                <a:latin typeface="Abril Display Regular"/>
                <a:ea typeface="Abril Display Regular"/>
                <a:cs typeface="Abril Display Regular"/>
                <a:sym typeface="Abril Display Regular"/>
              </a:defRPr>
            </a:lvl1pPr>
          </a:lstStyle>
          <a:p>
            <a:r>
              <a:t>VISUAL ATUAL</a:t>
            </a:r>
          </a:p>
        </p:txBody>
      </p:sp>
      <p:sp>
        <p:nvSpPr>
          <p:cNvPr id="336" name="Os cabelos longos,…"/>
          <p:cNvSpPr txBox="1"/>
          <p:nvPr/>
        </p:nvSpPr>
        <p:spPr>
          <a:xfrm>
            <a:off x="8854376" y="5070030"/>
            <a:ext cx="2732223" cy="218923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80000"/>
              </a:lnSpc>
              <a:defRPr sz="1700">
                <a:solidFill>
                  <a:srgbClr val="F1A13A"/>
                </a:solidFill>
                <a:latin typeface="Helvetica Neue"/>
                <a:ea typeface="Helvetica Neue"/>
                <a:cs typeface="Helvetica Neue"/>
                <a:sym typeface="Helvetica Neue"/>
              </a:defRPr>
            </a:pPr>
            <a:r>
              <a:t>Os cabelos longos,</a:t>
            </a:r>
          </a:p>
          <a:p>
            <a:pPr algn="l" defTabSz="457200">
              <a:lnSpc>
                <a:spcPct val="80000"/>
              </a:lnSpc>
              <a:defRPr sz="1700">
                <a:solidFill>
                  <a:srgbClr val="F1A13A"/>
                </a:solidFill>
                <a:latin typeface="Helvetica Neue"/>
                <a:ea typeface="Helvetica Neue"/>
                <a:cs typeface="Helvetica Neue"/>
                <a:sym typeface="Helvetica Neue"/>
              </a:defRPr>
            </a:pPr>
            <a:r>
              <a:t>finos e pouco volumosos, somados aos olhos</a:t>
            </a:r>
          </a:p>
          <a:p>
            <a:pPr algn="l" defTabSz="457200">
              <a:lnSpc>
                <a:spcPct val="80000"/>
              </a:lnSpc>
              <a:defRPr sz="1700">
                <a:solidFill>
                  <a:srgbClr val="F1A13A"/>
                </a:solidFill>
                <a:latin typeface="Helvetica Neue"/>
                <a:ea typeface="Helvetica Neue"/>
                <a:cs typeface="Helvetica Neue"/>
                <a:sym typeface="Helvetica Neue"/>
              </a:defRPr>
            </a:pPr>
            <a:r>
              <a:t>amendoados e traços</a:t>
            </a:r>
          </a:p>
          <a:p>
            <a:pPr algn="l" defTabSz="457200">
              <a:lnSpc>
                <a:spcPct val="80000"/>
              </a:lnSpc>
              <a:defRPr sz="1700">
                <a:solidFill>
                  <a:srgbClr val="F1A13A"/>
                </a:solidFill>
                <a:latin typeface="Helvetica Neue"/>
                <a:ea typeface="Helvetica Neue"/>
                <a:cs typeface="Helvetica Neue"/>
                <a:sym typeface="Helvetica Neue"/>
              </a:defRPr>
            </a:pPr>
            <a:r>
              <a:t>faciais delicados e meigos, remetem a juvenilidade, ou seja, ar mais infantil. </a:t>
            </a:r>
            <a:br/>
            <a:r>
              <a:t/>
            </a:r>
            <a:br/>
            <a:r>
              <a:t>Portanto, podem sugerir falta de autoridade.</a:t>
            </a:r>
          </a:p>
        </p:txBody>
      </p:sp>
      <p:grpSp>
        <p:nvGrpSpPr>
          <p:cNvPr id="339" name="Group"/>
          <p:cNvGrpSpPr/>
          <p:nvPr/>
        </p:nvGrpSpPr>
        <p:grpSpPr>
          <a:xfrm>
            <a:off x="761294" y="-1354484"/>
            <a:ext cx="10378316" cy="16219235"/>
            <a:chOff x="0" y="0"/>
            <a:chExt cx="10378314" cy="16219235"/>
          </a:xfrm>
        </p:grpSpPr>
        <p:sp>
          <p:nvSpPr>
            <p:cNvPr id="337" name="Triangle"/>
            <p:cNvSpPr/>
            <p:nvPr/>
          </p:nvSpPr>
          <p:spPr>
            <a:xfrm>
              <a:off x="2288111" y="10417143"/>
              <a:ext cx="5802092" cy="580209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noFill/>
            <a:ln w="12700" cap="flat">
              <a:solidFill>
                <a:srgbClr val="FFFFFF"/>
              </a:solidFill>
              <a:prstDash val="solid"/>
              <a:miter lim="400000"/>
            </a:ln>
            <a:effectLst/>
          </p:spPr>
          <p:txBody>
            <a:bodyPr wrap="square" lIns="50800" tIns="50800" rIns="50800" bIns="50800" numCol="1" anchor="ctr">
              <a:noAutofit/>
            </a:bodyPr>
            <a:lstStyle/>
            <a:p>
              <a:pPr>
                <a:defRPr>
                  <a:solidFill>
                    <a:srgbClr val="FFFFFF"/>
                  </a:solidFill>
                </a:defRPr>
              </a:pPr>
              <a:endParaRPr/>
            </a:p>
          </p:txBody>
        </p:sp>
        <p:sp>
          <p:nvSpPr>
            <p:cNvPr id="338" name="Triangle"/>
            <p:cNvSpPr/>
            <p:nvPr/>
          </p:nvSpPr>
          <p:spPr>
            <a:xfrm rot="10800000" flipH="1">
              <a:off x="0" y="-1"/>
              <a:ext cx="10378315" cy="1037831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noFill/>
            <a:ln w="12700" cap="flat">
              <a:solidFill>
                <a:srgbClr val="FFFFFF"/>
              </a:solidFill>
              <a:prstDash val="solid"/>
              <a:miter lim="400000"/>
            </a:ln>
            <a:effectLst/>
          </p:spPr>
          <p:txBody>
            <a:bodyPr wrap="square" lIns="50800" tIns="50800" rIns="50800" bIns="50800" numCol="1" anchor="ctr">
              <a:noAutofit/>
            </a:bodyPr>
            <a:lstStyle/>
            <a:p>
              <a:pPr>
                <a:defRPr>
                  <a:solidFill>
                    <a:srgbClr val="FFFFFF"/>
                  </a:solidFill>
                </a:defRPr>
              </a:pPr>
              <a:endParaRPr/>
            </a:p>
          </p:txBody>
        </p:sp>
      </p:grpSp>
      <p:sp>
        <p:nvSpPr>
          <p:cNvPr id="340" name="Rectangle"/>
          <p:cNvSpPr/>
          <p:nvPr/>
        </p:nvSpPr>
        <p:spPr>
          <a:xfrm>
            <a:off x="-143934" y="-144926"/>
            <a:ext cx="7415900" cy="3517566"/>
          </a:xfrm>
          <a:prstGeom prst="rect">
            <a:avLst/>
          </a:prstGeom>
          <a:solidFill>
            <a:srgbClr val="E7E5D7"/>
          </a:solidFill>
          <a:ln w="12700">
            <a:miter lim="400000"/>
          </a:ln>
        </p:spPr>
        <p:txBody>
          <a:bodyPr lIns="50800" tIns="50800" rIns="50800" bIns="50800" anchor="ctr"/>
          <a:lstStyle/>
          <a:p>
            <a:pPr>
              <a:defRPr sz="3700">
                <a:solidFill>
                  <a:srgbClr val="E8AC6C"/>
                </a:solidFill>
              </a:defRPr>
            </a:pPr>
            <a:endParaRPr/>
          </a:p>
        </p:txBody>
      </p:sp>
      <p:sp>
        <p:nvSpPr>
          <p:cNvPr id="341" name="Estratégia formulada para os cabelos"/>
          <p:cNvSpPr txBox="1"/>
          <p:nvPr/>
        </p:nvSpPr>
        <p:spPr>
          <a:xfrm>
            <a:off x="795537" y="930237"/>
            <a:ext cx="7028836" cy="19492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80000"/>
              </a:lnSpc>
              <a:defRPr sz="60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rPr dirty="0">
                <a:gradFill>
                  <a:gsLst>
                    <a:gs pos="100000">
                      <a:schemeClr val="accent1">
                        <a:lumMod val="5000"/>
                        <a:lumOff val="95000"/>
                      </a:schemeClr>
                    </a:gs>
                    <a:gs pos="99000">
                      <a:schemeClr val="accent1">
                        <a:lumMod val="75000"/>
                      </a:schemeClr>
                    </a:gs>
                  </a:gsLst>
                  <a:lin ang="5400000" scaled="1"/>
                </a:gradFill>
              </a:rPr>
              <a:t>Estratégia formulada para os cabelos</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 name="Rectangle"/>
          <p:cNvSpPr/>
          <p:nvPr/>
        </p:nvSpPr>
        <p:spPr>
          <a:xfrm>
            <a:off x="0" y="-144926"/>
            <a:ext cx="13292667"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344" name="Oval"/>
          <p:cNvSpPr/>
          <p:nvPr/>
        </p:nvSpPr>
        <p:spPr>
          <a:xfrm>
            <a:off x="-3639957" y="-329486"/>
            <a:ext cx="10286291" cy="10412572"/>
          </a:xfrm>
          <a:prstGeom prst="ellipse">
            <a:avLst/>
          </a:prstGeom>
          <a:solidFill>
            <a:srgbClr val="FFFFFF"/>
          </a:solidFill>
          <a:ln w="12700">
            <a:miter lim="400000"/>
          </a:ln>
        </p:spPr>
        <p:txBody>
          <a:bodyPr lIns="50800" tIns="50800" rIns="50800" bIns="50800" anchor="ctr"/>
          <a:lstStyle/>
          <a:p>
            <a:pPr>
              <a:defRPr>
                <a:solidFill>
                  <a:srgbClr val="FFFFFF"/>
                </a:solidFill>
              </a:defRPr>
            </a:pPr>
            <a:endParaRPr/>
          </a:p>
        </p:txBody>
      </p:sp>
      <p:sp>
        <p:nvSpPr>
          <p:cNvPr id="345" name="Você apresenta  médio contraste pessoal,  que é a diferença entre o…"/>
          <p:cNvSpPr txBox="1"/>
          <p:nvPr/>
        </p:nvSpPr>
        <p:spPr>
          <a:xfrm>
            <a:off x="7036883" y="1626539"/>
            <a:ext cx="5446885" cy="238013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3400">
                <a:solidFill>
                  <a:schemeClr val="accent1">
                    <a:satOff val="20231"/>
                    <a:lumOff val="-16526"/>
                  </a:schemeClr>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99000">
                      <a:schemeClr val="accent1">
                        <a:lumMod val="75000"/>
                      </a:schemeClr>
                    </a:gs>
                  </a:gsLst>
                  <a:lin ang="5400000" scaled="1"/>
                </a:gradFill>
              </a:rPr>
              <a:t>Você apresenta </a:t>
            </a:r>
            <a:br>
              <a:rPr dirty="0">
                <a:gradFill>
                  <a:gsLst>
                    <a:gs pos="100000">
                      <a:schemeClr val="accent1">
                        <a:lumMod val="5000"/>
                        <a:lumOff val="95000"/>
                      </a:schemeClr>
                    </a:gs>
                    <a:gs pos="99000">
                      <a:schemeClr val="accent1">
                        <a:lumMod val="75000"/>
                      </a:schemeClr>
                    </a:gs>
                  </a:gsLst>
                  <a:lin ang="5400000" scaled="1"/>
                </a:gradFill>
              </a:rPr>
            </a:br>
            <a:r>
              <a:rPr sz="4600" dirty="0">
                <a:gradFill>
                  <a:gsLst>
                    <a:gs pos="100000">
                      <a:schemeClr val="accent1">
                        <a:lumMod val="5000"/>
                        <a:lumOff val="95000"/>
                      </a:schemeClr>
                    </a:gs>
                    <a:gs pos="99000">
                      <a:schemeClr val="accent1">
                        <a:lumMod val="75000"/>
                      </a:schemeClr>
                    </a:gs>
                  </a:gsLst>
                  <a:lin ang="5400000" scaled="1"/>
                </a:gradFill>
              </a:rPr>
              <a:t>médio contraste pessoal, </a:t>
            </a:r>
            <a:r>
              <a:rPr dirty="0">
                <a:gradFill>
                  <a:gsLst>
                    <a:gs pos="100000">
                      <a:schemeClr val="accent1">
                        <a:lumMod val="5000"/>
                        <a:lumOff val="95000"/>
                      </a:schemeClr>
                    </a:gs>
                    <a:gs pos="99000">
                      <a:schemeClr val="accent1">
                        <a:lumMod val="75000"/>
                      </a:schemeClr>
                    </a:gs>
                  </a:gsLst>
                  <a:lin ang="5400000" scaled="1"/>
                </a:gradFill>
              </a:rPr>
              <a:t/>
            </a:r>
            <a:br>
              <a:rPr dirty="0">
                <a:gradFill>
                  <a:gsLst>
                    <a:gs pos="100000">
                      <a:schemeClr val="accent1">
                        <a:lumMod val="5000"/>
                        <a:lumOff val="95000"/>
                      </a:schemeClr>
                    </a:gs>
                    <a:gs pos="99000">
                      <a:schemeClr val="accent1">
                        <a:lumMod val="75000"/>
                      </a:schemeClr>
                    </a:gs>
                  </a:gsLst>
                  <a:lin ang="5400000" scaled="1"/>
                </a:gradFill>
              </a:rPr>
            </a:br>
            <a:r>
              <a:rPr dirty="0">
                <a:gradFill>
                  <a:gsLst>
                    <a:gs pos="100000">
                      <a:schemeClr val="accent1">
                        <a:lumMod val="5000"/>
                        <a:lumOff val="95000"/>
                      </a:schemeClr>
                    </a:gs>
                    <a:gs pos="99000">
                      <a:schemeClr val="accent1">
                        <a:lumMod val="75000"/>
                      </a:schemeClr>
                    </a:gs>
                  </a:gsLst>
                  <a:lin ang="5400000" scaled="1"/>
                </a:gradFill>
              </a:rPr>
              <a:t>que é a diferença entre o</a:t>
            </a:r>
          </a:p>
          <a:p>
            <a:pPr algn="l" defTabSz="457200">
              <a:defRPr sz="3400">
                <a:solidFill>
                  <a:schemeClr val="accent1">
                    <a:satOff val="20231"/>
                    <a:lumOff val="-16526"/>
                  </a:schemeClr>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99000">
                      <a:schemeClr val="accent1">
                        <a:lumMod val="75000"/>
                      </a:schemeClr>
                    </a:gs>
                  </a:gsLst>
                  <a:lin ang="5400000" scaled="1"/>
                </a:gradFill>
              </a:rPr>
              <a:t>tom de sua pele, cabelos e olhos.</a:t>
            </a:r>
          </a:p>
        </p:txBody>
      </p:sp>
      <p:pic>
        <p:nvPicPr>
          <p:cNvPr id="346"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347" name="Os tons de cabelo mais indicados para sua beleza são os que variam até 2 tons mais claros do natural, perto da raiz.   Abaixo do queixo esta variação pode ir até 4…"/>
          <p:cNvSpPr txBox="1"/>
          <p:nvPr/>
        </p:nvSpPr>
        <p:spPr>
          <a:xfrm>
            <a:off x="7036883" y="4917498"/>
            <a:ext cx="5626365" cy="38354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80000"/>
              </a:lnSpc>
              <a:defRPr sz="2000">
                <a:solidFill>
                  <a:srgbClr val="F1A13A"/>
                </a:solidFill>
                <a:latin typeface="Helvetica Neue LT Std 55 Roman"/>
                <a:ea typeface="Helvetica Neue LT Std 55 Roman"/>
                <a:cs typeface="Helvetica Neue LT Std 55 Roman"/>
                <a:sym typeface="Helvetica Neue LT Std 55 Roman"/>
              </a:defRPr>
            </a:pPr>
            <a:r>
              <a:t>Os tons de cabelo mais indicados para sua beleza são os que variam até 2 tons mais claros do natural, perto da raiz. </a:t>
            </a:r>
            <a:br/>
            <a:r>
              <a:t/>
            </a:r>
            <a:br/>
            <a:r>
              <a:t>Abaixo do queixo esta variação pode ir até 4</a:t>
            </a:r>
          </a:p>
          <a:p>
            <a:pPr algn="l" defTabSz="457200">
              <a:lnSpc>
                <a:spcPct val="80000"/>
              </a:lnSpc>
              <a:defRPr sz="2000">
                <a:solidFill>
                  <a:srgbClr val="F1A13A"/>
                </a:solidFill>
                <a:latin typeface="Helvetica Neue LT Std 55 Roman"/>
                <a:ea typeface="Helvetica Neue LT Std 55 Roman"/>
                <a:cs typeface="Helvetica Neue LT Std 55 Roman"/>
                <a:sym typeface="Helvetica Neue LT Std 55 Roman"/>
              </a:defRPr>
            </a:pPr>
            <a:r>
              <a:t>tons. Em relação à cor: mechas em tonalidades mais frias (café com fundo mais acinzentado), respeitando a sua paleta que é Inverno Puro. </a:t>
            </a:r>
            <a:br/>
            <a:r>
              <a:t/>
            </a:r>
            <a:br/>
            <a:r>
              <a:t>A sugestão é tentar aproximar a cor das mechas à cor dos seus olhos.</a:t>
            </a:r>
          </a:p>
          <a:p>
            <a:pPr algn="l" defTabSz="457200">
              <a:lnSpc>
                <a:spcPct val="80000"/>
              </a:lnSpc>
              <a:defRPr sz="2000">
                <a:solidFill>
                  <a:srgbClr val="F1A13A"/>
                </a:solidFill>
                <a:latin typeface="Helvetica Neue LT Std 55 Roman"/>
                <a:ea typeface="Helvetica Neue LT Std 55 Roman"/>
                <a:cs typeface="Helvetica Neue LT Std 55 Roman"/>
                <a:sym typeface="Helvetica Neue LT Std 55 Roman"/>
              </a:defRPr>
            </a:pPr>
            <a:endParaRPr/>
          </a:p>
          <a:p>
            <a:pPr algn="l" defTabSz="457200">
              <a:lnSpc>
                <a:spcPct val="80000"/>
              </a:lnSpc>
              <a:defRPr sz="2200" i="1">
                <a:solidFill>
                  <a:srgbClr val="F1A13A"/>
                </a:solidFill>
                <a:latin typeface="Abril Display ExtraBold"/>
                <a:ea typeface="Abril Display ExtraBold"/>
                <a:cs typeface="Abril Display ExtraBold"/>
                <a:sym typeface="Abril Display ExtraBold"/>
              </a:defRPr>
            </a:pPr>
            <a:r>
              <a:t>Lembrando que isto vai preservar a harmonia visual entre sua pele e cabelos.</a:t>
            </a:r>
          </a:p>
        </p:txBody>
      </p:sp>
      <p:pic>
        <p:nvPicPr>
          <p:cNvPr id="348" name="Image" descr="Image"/>
          <p:cNvPicPr>
            <a:picLocks/>
          </p:cNvPicPr>
          <p:nvPr/>
        </p:nvPicPr>
        <p:blipFill>
          <a:blip r:embed="rId3">
            <a:extLst/>
          </a:blip>
          <a:stretch>
            <a:fillRect/>
          </a:stretch>
        </p:blipFill>
        <p:spPr>
          <a:xfrm flipH="1">
            <a:off x="-133085" y="672306"/>
            <a:ext cx="7018888" cy="908138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Rectangle"/>
          <p:cNvSpPr/>
          <p:nvPr/>
        </p:nvSpPr>
        <p:spPr>
          <a:xfrm>
            <a:off x="0" y="-144926"/>
            <a:ext cx="13292667"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351" name="Inspirações de looks e combinações"/>
          <p:cNvSpPr txBox="1"/>
          <p:nvPr/>
        </p:nvSpPr>
        <p:spPr>
          <a:xfrm>
            <a:off x="743349" y="852370"/>
            <a:ext cx="10504304"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99000">
                      <a:schemeClr val="accent1">
                        <a:lumMod val="75000"/>
                      </a:schemeClr>
                    </a:gs>
                  </a:gsLst>
                  <a:lin ang="5400000" scaled="1"/>
                </a:gradFill>
              </a:rPr>
              <a:t>Inspirações de looks e combinações</a:t>
            </a:r>
          </a:p>
        </p:txBody>
      </p:sp>
      <p:pic>
        <p:nvPicPr>
          <p:cNvPr id="352"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353" name="Blusa em gola alta e decote…"/>
          <p:cNvSpPr txBox="1"/>
          <p:nvPr/>
        </p:nvSpPr>
        <p:spPr>
          <a:xfrm>
            <a:off x="2894310" y="3148746"/>
            <a:ext cx="3439556" cy="164147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99000">
                      <a:schemeClr val="accent1">
                        <a:lumMod val="75000"/>
                      </a:schemeClr>
                    </a:gs>
                  </a:gsLst>
                  <a:lin ang="5400000" scaled="1"/>
                </a:gradFill>
              </a:rPr>
              <a:t>Blusa em gola alta e decote</a:t>
            </a:r>
          </a:p>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99000">
                      <a:schemeClr val="accent1">
                        <a:lumMod val="75000"/>
                      </a:schemeClr>
                    </a:gs>
                  </a:gsLst>
                  <a:lin ang="5400000" scaled="1"/>
                </a:gradFill>
              </a:rPr>
              <a:t>que valoriza o colo</a:t>
            </a:r>
          </a:p>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99000">
                      <a:schemeClr val="accent1">
                        <a:lumMod val="75000"/>
                      </a:schemeClr>
                    </a:gs>
                  </a:gsLst>
                  <a:lin ang="5400000" scaled="1"/>
                </a:gradFill>
              </a:rPr>
              <a:t>(saboneteiras à mostra) e as</a:t>
            </a:r>
          </a:p>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99000">
                      <a:schemeClr val="accent1">
                        <a:lumMod val="75000"/>
                      </a:schemeClr>
                    </a:gs>
                  </a:gsLst>
                  <a:lin ang="5400000" scaled="1"/>
                </a:gradFill>
              </a:rPr>
              <a:t>linhas diagonais conferindo</a:t>
            </a:r>
          </a:p>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99000">
                      <a:schemeClr val="accent1">
                        <a:lumMod val="75000"/>
                      </a:schemeClr>
                    </a:gs>
                  </a:gsLst>
                  <a:lin ang="5400000" scaled="1"/>
                </a:gradFill>
              </a:rPr>
              <a:t>dinamismo</a:t>
            </a:r>
          </a:p>
        </p:txBody>
      </p:sp>
      <p:sp>
        <p:nvSpPr>
          <p:cNvPr id="354" name="Oval"/>
          <p:cNvSpPr/>
          <p:nvPr/>
        </p:nvSpPr>
        <p:spPr>
          <a:xfrm>
            <a:off x="9990605" y="3277087"/>
            <a:ext cx="7509075" cy="7601260"/>
          </a:xfrm>
          <a:prstGeom prst="ellipse">
            <a:avLst/>
          </a:prstGeom>
          <a:ln w="6350">
            <a:solidFill>
              <a:srgbClr val="F1A13A"/>
            </a:solidFill>
            <a:miter lim="400000"/>
          </a:ln>
        </p:spPr>
        <p:txBody>
          <a:bodyPr lIns="50800" tIns="50800" rIns="50800" bIns="50800" anchor="ctr"/>
          <a:lstStyle/>
          <a:p>
            <a:pPr>
              <a:defRPr>
                <a:solidFill>
                  <a:srgbClr val="FFFFFF"/>
                </a:solidFill>
              </a:defRPr>
            </a:pPr>
            <a:endParaRPr/>
          </a:p>
        </p:txBody>
      </p:sp>
      <p:pic>
        <p:nvPicPr>
          <p:cNvPr id="355" name="Image" descr="Image"/>
          <p:cNvPicPr>
            <a:picLocks noChangeAspect="1"/>
          </p:cNvPicPr>
          <p:nvPr/>
        </p:nvPicPr>
        <p:blipFill>
          <a:blip r:embed="rId3">
            <a:extLst/>
          </a:blip>
          <a:stretch>
            <a:fillRect/>
          </a:stretch>
        </p:blipFill>
        <p:spPr>
          <a:xfrm>
            <a:off x="8631128" y="1700309"/>
            <a:ext cx="6110997" cy="12897043"/>
          </a:xfrm>
          <a:prstGeom prst="rect">
            <a:avLst/>
          </a:prstGeom>
          <a:ln w="12700">
            <a:miter lim="400000"/>
          </a:ln>
        </p:spPr>
      </p:pic>
      <p:sp>
        <p:nvSpPr>
          <p:cNvPr id="356" name="Oval"/>
          <p:cNvSpPr/>
          <p:nvPr/>
        </p:nvSpPr>
        <p:spPr>
          <a:xfrm>
            <a:off x="-4445261" y="3277087"/>
            <a:ext cx="7509075" cy="7601260"/>
          </a:xfrm>
          <a:prstGeom prst="ellipse">
            <a:avLst/>
          </a:prstGeom>
          <a:ln w="6350">
            <a:solidFill>
              <a:srgbClr val="F1A13A"/>
            </a:solidFill>
            <a:miter lim="400000"/>
          </a:ln>
        </p:spPr>
        <p:txBody>
          <a:bodyPr lIns="50800" tIns="50800" rIns="50800" bIns="50800" anchor="ctr"/>
          <a:lstStyle/>
          <a:p>
            <a:pPr>
              <a:defRPr>
                <a:solidFill>
                  <a:srgbClr val="FFFFFF"/>
                </a:solidFill>
              </a:defRPr>
            </a:pPr>
            <a:endParaRPr/>
          </a:p>
        </p:txBody>
      </p:sp>
      <p:pic>
        <p:nvPicPr>
          <p:cNvPr id="357" name="Image" descr="Image"/>
          <p:cNvPicPr>
            <a:picLocks noChangeAspect="1"/>
          </p:cNvPicPr>
          <p:nvPr/>
        </p:nvPicPr>
        <p:blipFill>
          <a:blip r:embed="rId4">
            <a:extLst/>
          </a:blip>
          <a:stretch>
            <a:fillRect/>
          </a:stretch>
        </p:blipFill>
        <p:spPr>
          <a:xfrm>
            <a:off x="-1116606" y="2265645"/>
            <a:ext cx="4762501" cy="8458201"/>
          </a:xfrm>
          <a:prstGeom prst="rect">
            <a:avLst/>
          </a:prstGeom>
          <a:ln w="12700">
            <a:miter lim="400000"/>
          </a:ln>
        </p:spPr>
      </p:pic>
      <p:sp>
        <p:nvSpPr>
          <p:cNvPr id="358" name="Cintura alta: promove…"/>
          <p:cNvSpPr txBox="1"/>
          <p:nvPr/>
        </p:nvSpPr>
        <p:spPr>
          <a:xfrm>
            <a:off x="3358756" y="5329494"/>
            <a:ext cx="3439556" cy="164147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Cintura alta: promove</a:t>
            </a:r>
          </a:p>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valorização da geometria</a:t>
            </a:r>
          </a:p>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corporal que é ampulheta e</a:t>
            </a:r>
          </a:p>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reforça o conceito de</a:t>
            </a:r>
          </a:p>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maturidade</a:t>
            </a:r>
          </a:p>
        </p:txBody>
      </p:sp>
      <p:sp>
        <p:nvSpPr>
          <p:cNvPr id="359" name="Calça em tecido plano, única…"/>
          <p:cNvSpPr txBox="1"/>
          <p:nvPr/>
        </p:nvSpPr>
        <p:spPr>
          <a:xfrm>
            <a:off x="3358756" y="7523993"/>
            <a:ext cx="3439556" cy="19492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Calça em tecido plano, única</a:t>
            </a:r>
          </a:p>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cor (verde frio invernal) traz</a:t>
            </a:r>
          </a:p>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verticalização para a produção. </a:t>
            </a:r>
            <a:br>
              <a:rPr>
                <a:gradFill>
                  <a:gsLst>
                    <a:gs pos="100000">
                      <a:schemeClr val="accent1">
                        <a:lumMod val="5000"/>
                        <a:lumOff val="95000"/>
                      </a:schemeClr>
                    </a:gs>
                    <a:gs pos="99000">
                      <a:schemeClr val="accent1">
                        <a:lumMod val="75000"/>
                      </a:schemeClr>
                    </a:gs>
                  </a:gsLst>
                  <a:lin ang="5400000" scaled="1"/>
                </a:gradFill>
              </a:rPr>
            </a:br>
            <a:r>
              <a:rPr>
                <a:gradFill>
                  <a:gsLst>
                    <a:gs pos="100000">
                      <a:schemeClr val="accent1">
                        <a:lumMod val="5000"/>
                        <a:lumOff val="95000"/>
                      </a:schemeClr>
                    </a:gs>
                    <a:gs pos="99000">
                      <a:schemeClr val="accent1">
                        <a:lumMod val="75000"/>
                      </a:schemeClr>
                    </a:gs>
                  </a:gsLst>
                  <a:lin ang="5400000" scaled="1"/>
                </a:gradFill>
              </a:rPr>
              <a:t>A cor verde escuro:</a:t>
            </a:r>
          </a:p>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contração, eleva o grau de</a:t>
            </a:r>
          </a:p>
          <a:p>
            <a:pPr algn="l" defTabSz="457200">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elegância e credibilidade</a:t>
            </a:r>
          </a:p>
        </p:txBody>
      </p:sp>
      <p:pic>
        <p:nvPicPr>
          <p:cNvPr id="360" name="Image" descr="Image"/>
          <p:cNvPicPr>
            <a:picLocks noChangeAspect="1"/>
          </p:cNvPicPr>
          <p:nvPr/>
        </p:nvPicPr>
        <p:blipFill>
          <a:blip r:embed="rId5">
            <a:extLst/>
          </a:blip>
          <a:stretch>
            <a:fillRect/>
          </a:stretch>
        </p:blipFill>
        <p:spPr>
          <a:xfrm>
            <a:off x="1710107" y="3865668"/>
            <a:ext cx="1059062" cy="747103"/>
          </a:xfrm>
          <a:prstGeom prst="rect">
            <a:avLst/>
          </a:prstGeom>
          <a:ln w="12700">
            <a:miter lim="400000"/>
          </a:ln>
        </p:spPr>
      </p:pic>
      <p:pic>
        <p:nvPicPr>
          <p:cNvPr id="361" name="Image" descr="Image"/>
          <p:cNvPicPr>
            <a:picLocks noChangeAspect="1"/>
          </p:cNvPicPr>
          <p:nvPr/>
        </p:nvPicPr>
        <p:blipFill>
          <a:blip r:embed="rId5">
            <a:extLst/>
          </a:blip>
          <a:stretch>
            <a:fillRect/>
          </a:stretch>
        </p:blipFill>
        <p:spPr>
          <a:xfrm rot="692604">
            <a:off x="1999431" y="5212961"/>
            <a:ext cx="1186425" cy="836951"/>
          </a:xfrm>
          <a:prstGeom prst="rect">
            <a:avLst/>
          </a:prstGeom>
          <a:ln w="12700">
            <a:miter lim="400000"/>
          </a:ln>
        </p:spPr>
      </p:pic>
      <p:pic>
        <p:nvPicPr>
          <p:cNvPr id="362" name="Image" descr="Image"/>
          <p:cNvPicPr>
            <a:picLocks noChangeAspect="1"/>
          </p:cNvPicPr>
          <p:nvPr/>
        </p:nvPicPr>
        <p:blipFill>
          <a:blip r:embed="rId5">
            <a:extLst/>
          </a:blip>
          <a:stretch>
            <a:fillRect/>
          </a:stretch>
        </p:blipFill>
        <p:spPr>
          <a:xfrm rot="692604">
            <a:off x="2170857" y="7310579"/>
            <a:ext cx="1103945" cy="778766"/>
          </a:xfrm>
          <a:prstGeom prst="rect">
            <a:avLst/>
          </a:prstGeom>
          <a:ln w="12700">
            <a:miter lim="400000"/>
          </a:ln>
        </p:spPr>
      </p:pic>
      <p:pic>
        <p:nvPicPr>
          <p:cNvPr id="363" name="Image" descr="Image"/>
          <p:cNvPicPr>
            <a:picLocks noChangeAspect="1"/>
          </p:cNvPicPr>
          <p:nvPr/>
        </p:nvPicPr>
        <p:blipFill>
          <a:blip r:embed="rId6">
            <a:extLst/>
          </a:blip>
          <a:stretch>
            <a:fillRect/>
          </a:stretch>
        </p:blipFill>
        <p:spPr>
          <a:xfrm rot="3552501">
            <a:off x="10524221" y="3699765"/>
            <a:ext cx="472391" cy="333243"/>
          </a:xfrm>
          <a:prstGeom prst="rect">
            <a:avLst/>
          </a:prstGeom>
          <a:ln w="12700">
            <a:miter lim="400000"/>
          </a:ln>
        </p:spPr>
      </p:pic>
      <p:sp>
        <p:nvSpPr>
          <p:cNvPr id="364" name="Parte de cima com &quot;peso…"/>
          <p:cNvSpPr txBox="1"/>
          <p:nvPr/>
        </p:nvSpPr>
        <p:spPr>
          <a:xfrm>
            <a:off x="7460426" y="2757454"/>
            <a:ext cx="3203362" cy="164147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Parte de cima com "peso</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visual “, dispensa uso de</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terceira peça Veja que a blusa,</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por si só, já dá a pegada mais</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arrumada ao look</a:t>
            </a:r>
          </a:p>
        </p:txBody>
      </p:sp>
      <p:sp>
        <p:nvSpPr>
          <p:cNvPr id="365" name="Jeans com lavagem uniforme (sem manchas) e de cintura alta: minimiza o ar casual.  O truque de estilo da dobra na barra confere modernidade e 'cara de moda'"/>
          <p:cNvSpPr txBox="1"/>
          <p:nvPr/>
        </p:nvSpPr>
        <p:spPr>
          <a:xfrm>
            <a:off x="6931053" y="5389264"/>
            <a:ext cx="2923637" cy="19492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Jeans com lavagem uniforme (sem manchas) e de cintura alta: minimiza o ar casual. </a:t>
            </a:r>
            <a:br>
              <a:rPr>
                <a:gradFill>
                  <a:gsLst>
                    <a:gs pos="100000">
                      <a:schemeClr val="accent1">
                        <a:lumMod val="5000"/>
                        <a:lumOff val="95000"/>
                      </a:schemeClr>
                    </a:gs>
                    <a:gs pos="99000">
                      <a:schemeClr val="accent1">
                        <a:lumMod val="75000"/>
                      </a:schemeClr>
                    </a:gs>
                  </a:gsLst>
                  <a:lin ang="5400000" scaled="1"/>
                </a:gradFill>
              </a:rPr>
            </a:br>
            <a:r>
              <a:rPr>
                <a:gradFill>
                  <a:gsLst>
                    <a:gs pos="100000">
                      <a:schemeClr val="accent1">
                        <a:lumMod val="5000"/>
                        <a:lumOff val="95000"/>
                      </a:schemeClr>
                    </a:gs>
                    <a:gs pos="99000">
                      <a:schemeClr val="accent1">
                        <a:lumMod val="75000"/>
                      </a:schemeClr>
                    </a:gs>
                  </a:gsLst>
                  <a:lin ang="5400000" scaled="1"/>
                </a:gradFill>
              </a:rPr>
              <a:t>O truque de estilo da dobra na barra confere modernidade e 'cara de moda'</a:t>
            </a:r>
          </a:p>
        </p:txBody>
      </p:sp>
      <p:pic>
        <p:nvPicPr>
          <p:cNvPr id="366" name="Image" descr="Image"/>
          <p:cNvPicPr>
            <a:picLocks noChangeAspect="1"/>
          </p:cNvPicPr>
          <p:nvPr/>
        </p:nvPicPr>
        <p:blipFill>
          <a:blip r:embed="rId6">
            <a:extLst/>
          </a:blip>
          <a:stretch>
            <a:fillRect/>
          </a:stretch>
        </p:blipFill>
        <p:spPr>
          <a:xfrm rot="679825">
            <a:off x="9889621" y="5565981"/>
            <a:ext cx="586576" cy="413795"/>
          </a:xfrm>
          <a:prstGeom prst="rect">
            <a:avLst/>
          </a:prstGeom>
          <a:ln w="12700">
            <a:miter lim="400000"/>
          </a:ln>
        </p:spPr>
      </p:pic>
      <p:sp>
        <p:nvSpPr>
          <p:cNvPr id="367" name="Amarração nos tornozelos &gt;…"/>
          <p:cNvSpPr txBox="1"/>
          <p:nvPr/>
        </p:nvSpPr>
        <p:spPr>
          <a:xfrm>
            <a:off x="7259273" y="7866201"/>
            <a:ext cx="2923636" cy="13336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Amarração nos tornozelos &gt;</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toque de sensualidade e sofisticação através do metalizado no calçado</a:t>
            </a:r>
          </a:p>
        </p:txBody>
      </p:sp>
      <p:pic>
        <p:nvPicPr>
          <p:cNvPr id="368" name="Image" descr="Image"/>
          <p:cNvPicPr>
            <a:picLocks noChangeAspect="1"/>
          </p:cNvPicPr>
          <p:nvPr/>
        </p:nvPicPr>
        <p:blipFill>
          <a:blip r:embed="rId6">
            <a:extLst/>
          </a:blip>
          <a:stretch>
            <a:fillRect/>
          </a:stretch>
        </p:blipFill>
        <p:spPr>
          <a:xfrm rot="2224576">
            <a:off x="9808857" y="8376111"/>
            <a:ext cx="987617" cy="69670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Rectangle"/>
          <p:cNvSpPr/>
          <p:nvPr/>
        </p:nvSpPr>
        <p:spPr>
          <a:xfrm>
            <a:off x="0" y="-144926"/>
            <a:ext cx="13292667"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pic>
        <p:nvPicPr>
          <p:cNvPr id="372"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373" name="Uso do blazer com t-shirt em tom próximo monocromático + cinto fazendo marcação de cintura:…"/>
          <p:cNvSpPr txBox="1"/>
          <p:nvPr/>
        </p:nvSpPr>
        <p:spPr>
          <a:xfrm>
            <a:off x="1577348" y="2818264"/>
            <a:ext cx="3439556" cy="164147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000">
                <a:solidFill>
                  <a:schemeClr val="accent1">
                    <a:satOff val="20231"/>
                    <a:lumOff val="-16526"/>
                  </a:schemeClr>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99000">
                      <a:schemeClr val="accent1">
                        <a:lumMod val="75000"/>
                      </a:schemeClr>
                    </a:gs>
                  </a:gsLst>
                  <a:lin ang="5400000" scaled="1"/>
                </a:gradFill>
              </a:rPr>
              <a:t>Uso do blazer com t-shirt em tom próximo monocromático + cinto fazendo marcação de cintura:</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99000">
                      <a:schemeClr val="accent1">
                        <a:lumMod val="75000"/>
                      </a:schemeClr>
                    </a:gs>
                  </a:gsLst>
                  <a:lin ang="5400000" scaled="1"/>
                </a:gradFill>
              </a:rPr>
              <a:t>linhas retas verticais ao centro =</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99000">
                      <a:schemeClr val="accent1">
                        <a:lumMod val="75000"/>
                      </a:schemeClr>
                    </a:gs>
                  </a:gsLst>
                  <a:lin ang="5400000" scaled="1"/>
                </a:gradFill>
              </a:rPr>
              <a:t>empoderamento ao look</a:t>
            </a:r>
          </a:p>
        </p:txBody>
      </p:sp>
      <p:sp>
        <p:nvSpPr>
          <p:cNvPr id="374" name="Oval"/>
          <p:cNvSpPr/>
          <p:nvPr/>
        </p:nvSpPr>
        <p:spPr>
          <a:xfrm>
            <a:off x="3352099" y="5396159"/>
            <a:ext cx="6588468" cy="6669351"/>
          </a:xfrm>
          <a:prstGeom prst="ellipse">
            <a:avLst/>
          </a:prstGeom>
          <a:ln>
            <a:solidFill>
              <a:srgbClr val="FFFFFF"/>
            </a:solidFill>
            <a:miter lim="400000"/>
          </a:ln>
        </p:spPr>
        <p:txBody>
          <a:bodyPr lIns="50800" tIns="50800" rIns="50800" bIns="50800" anchor="ctr"/>
          <a:lstStyle/>
          <a:p>
            <a:pPr>
              <a:defRPr>
                <a:solidFill>
                  <a:srgbClr val="FFFFFF"/>
                </a:solidFill>
              </a:defRPr>
            </a:pPr>
            <a:endParaRPr/>
          </a:p>
        </p:txBody>
      </p:sp>
      <p:pic>
        <p:nvPicPr>
          <p:cNvPr id="375" name="Image" descr="Image"/>
          <p:cNvPicPr>
            <a:picLocks noChangeAspect="1"/>
          </p:cNvPicPr>
          <p:nvPr/>
        </p:nvPicPr>
        <p:blipFill>
          <a:blip r:embed="rId3">
            <a:extLst/>
          </a:blip>
          <a:stretch>
            <a:fillRect/>
          </a:stretch>
        </p:blipFill>
        <p:spPr>
          <a:xfrm rot="1011563">
            <a:off x="7853126" y="4141456"/>
            <a:ext cx="719427" cy="507511"/>
          </a:xfrm>
          <a:prstGeom prst="rect">
            <a:avLst/>
          </a:prstGeom>
          <a:ln w="12700">
            <a:miter lim="400000"/>
          </a:ln>
        </p:spPr>
      </p:pic>
      <p:pic>
        <p:nvPicPr>
          <p:cNvPr id="376" name="Image" descr="Image"/>
          <p:cNvPicPr>
            <a:picLocks noChangeAspect="1"/>
          </p:cNvPicPr>
          <p:nvPr/>
        </p:nvPicPr>
        <p:blipFill>
          <a:blip r:embed="rId3">
            <a:extLst/>
          </a:blip>
          <a:stretch>
            <a:fillRect/>
          </a:stretch>
        </p:blipFill>
        <p:spPr>
          <a:xfrm rot="19398666" flipH="1">
            <a:off x="4574488" y="5079300"/>
            <a:ext cx="884831" cy="624194"/>
          </a:xfrm>
          <a:prstGeom prst="rect">
            <a:avLst/>
          </a:prstGeom>
          <a:ln w="12700">
            <a:miter lim="400000"/>
          </a:ln>
        </p:spPr>
      </p:pic>
      <p:pic>
        <p:nvPicPr>
          <p:cNvPr id="377" name="Image" descr="Image"/>
          <p:cNvPicPr>
            <a:picLocks noChangeAspect="1"/>
          </p:cNvPicPr>
          <p:nvPr/>
        </p:nvPicPr>
        <p:blipFill>
          <a:blip r:embed="rId4">
            <a:extLst/>
          </a:blip>
          <a:stretch>
            <a:fillRect/>
          </a:stretch>
        </p:blipFill>
        <p:spPr>
          <a:xfrm>
            <a:off x="4318000" y="1728064"/>
            <a:ext cx="4673600" cy="8610601"/>
          </a:xfrm>
          <a:prstGeom prst="rect">
            <a:avLst/>
          </a:prstGeom>
          <a:ln w="12700">
            <a:miter lim="400000"/>
          </a:ln>
        </p:spPr>
      </p:pic>
      <p:pic>
        <p:nvPicPr>
          <p:cNvPr id="378" name="Image" descr="Image"/>
          <p:cNvPicPr>
            <a:picLocks noChangeAspect="1"/>
          </p:cNvPicPr>
          <p:nvPr/>
        </p:nvPicPr>
        <p:blipFill>
          <a:blip r:embed="rId5">
            <a:extLst/>
          </a:blip>
          <a:stretch>
            <a:fillRect/>
          </a:stretch>
        </p:blipFill>
        <p:spPr>
          <a:xfrm flipH="1">
            <a:off x="4743246" y="3407663"/>
            <a:ext cx="1059061" cy="747103"/>
          </a:xfrm>
          <a:prstGeom prst="rect">
            <a:avLst/>
          </a:prstGeom>
          <a:ln w="12700">
            <a:miter lim="400000"/>
          </a:ln>
        </p:spPr>
      </p:pic>
      <p:sp>
        <p:nvSpPr>
          <p:cNvPr id="379" name="Este truque de estilo (cinto sobre…"/>
          <p:cNvSpPr txBox="1"/>
          <p:nvPr/>
        </p:nvSpPr>
        <p:spPr>
          <a:xfrm>
            <a:off x="1036110" y="4881125"/>
            <a:ext cx="3439557" cy="19492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Este truque de estilo (cinto sobre</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o blazer), pode ser bastante útil</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para inserir o uso dos blazers no</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dia a dia (já que relata ter muitos</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blazers do tempo que se formou</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em direito</a:t>
            </a:r>
          </a:p>
        </p:txBody>
      </p:sp>
      <p:sp>
        <p:nvSpPr>
          <p:cNvPr id="380" name="Saia midi em tecido plano com detalhe lateral criando linhas diagonais : feminilidade associada à modernidade e dinamismo para a imagem. A fluidez do tecido garante o conforto ao look"/>
          <p:cNvSpPr txBox="1"/>
          <p:nvPr/>
        </p:nvSpPr>
        <p:spPr>
          <a:xfrm>
            <a:off x="907244" y="7309132"/>
            <a:ext cx="3439557" cy="19492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60000"/>
              </a:lnSpc>
              <a:defRPr sz="20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rPr>
                <a:gradFill>
                  <a:gsLst>
                    <a:gs pos="100000">
                      <a:schemeClr val="accent1">
                        <a:lumMod val="5000"/>
                        <a:lumOff val="95000"/>
                      </a:schemeClr>
                    </a:gs>
                    <a:gs pos="99000">
                      <a:schemeClr val="accent1">
                        <a:lumMod val="75000"/>
                      </a:schemeClr>
                    </a:gs>
                  </a:gsLst>
                  <a:lin ang="5400000" scaled="1"/>
                </a:gradFill>
              </a:rPr>
              <a:t>Saia midi em tecido plano com detalhe lateral criando linhas diagonais : feminilidade associada à modernidade e dinamismo para a imagem. A fluidez do tecido garante o conforto ao look</a:t>
            </a:r>
          </a:p>
        </p:txBody>
      </p:sp>
      <p:pic>
        <p:nvPicPr>
          <p:cNvPr id="381" name="Image" descr="Image"/>
          <p:cNvPicPr>
            <a:picLocks noChangeAspect="1"/>
          </p:cNvPicPr>
          <p:nvPr/>
        </p:nvPicPr>
        <p:blipFill>
          <a:blip r:embed="rId5">
            <a:extLst/>
          </a:blip>
          <a:stretch>
            <a:fillRect/>
          </a:stretch>
        </p:blipFill>
        <p:spPr>
          <a:xfrm rot="19554868" flipH="1">
            <a:off x="4283813" y="7304330"/>
            <a:ext cx="1059061" cy="747103"/>
          </a:xfrm>
          <a:prstGeom prst="rect">
            <a:avLst/>
          </a:prstGeom>
          <a:ln w="12700">
            <a:miter lim="400000"/>
          </a:ln>
        </p:spPr>
      </p:pic>
      <p:sp>
        <p:nvSpPr>
          <p:cNvPr id="382" name="Mangas dobradas na altura 7/8:…"/>
          <p:cNvSpPr txBox="1"/>
          <p:nvPr/>
        </p:nvSpPr>
        <p:spPr>
          <a:xfrm>
            <a:off x="8908339" y="3805272"/>
            <a:ext cx="3439556" cy="13336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Mangas dobradas na altura 7/8:</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truque de estilo que traz</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despojamento e charme, suaviza</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o caráter formal do blazer bege</a:t>
            </a:r>
          </a:p>
        </p:txBody>
      </p:sp>
      <p:sp>
        <p:nvSpPr>
          <p:cNvPr id="383" name="Bolsa tipo clutch em couro croco,…"/>
          <p:cNvSpPr txBox="1"/>
          <p:nvPr/>
        </p:nvSpPr>
        <p:spPr>
          <a:xfrm>
            <a:off x="9269428" y="6294621"/>
            <a:ext cx="3439557" cy="164147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Bolsa tipo clutch em couro croco,</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introduz cor e textura à produção,</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imprimindo uma imagem mais</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criativa e com maior grau de</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elaboração</a:t>
            </a:r>
          </a:p>
        </p:txBody>
      </p:sp>
      <p:pic>
        <p:nvPicPr>
          <p:cNvPr id="384" name="Image" descr="Image"/>
          <p:cNvPicPr>
            <a:picLocks noChangeAspect="1"/>
          </p:cNvPicPr>
          <p:nvPr/>
        </p:nvPicPr>
        <p:blipFill>
          <a:blip r:embed="rId5">
            <a:extLst/>
          </a:blip>
          <a:stretch>
            <a:fillRect/>
          </a:stretch>
        </p:blipFill>
        <p:spPr>
          <a:xfrm rot="2200415">
            <a:off x="7913168" y="6322439"/>
            <a:ext cx="1059062" cy="747103"/>
          </a:xfrm>
          <a:prstGeom prst="rect">
            <a:avLst/>
          </a:prstGeom>
          <a:ln w="12700">
            <a:miter lim="400000"/>
          </a:ln>
        </p:spPr>
      </p:pic>
      <p:sp>
        <p:nvSpPr>
          <p:cNvPr id="17" name="Inspirações de looks e combinações"/>
          <p:cNvSpPr txBox="1"/>
          <p:nvPr/>
        </p:nvSpPr>
        <p:spPr>
          <a:xfrm>
            <a:off x="743349" y="852370"/>
            <a:ext cx="10504304"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99000">
                      <a:schemeClr val="accent1">
                        <a:lumMod val="75000"/>
                      </a:schemeClr>
                    </a:gs>
                  </a:gsLst>
                  <a:lin ang="5400000" scaled="1"/>
                </a:gradFill>
              </a:rPr>
              <a:t>Inspirações de looks e combinações</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Rectangle"/>
          <p:cNvSpPr/>
          <p:nvPr/>
        </p:nvSpPr>
        <p:spPr>
          <a:xfrm>
            <a:off x="0" y="-144926"/>
            <a:ext cx="13292667"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387" name="Mais algumas inpirações"/>
          <p:cNvSpPr txBox="1"/>
          <p:nvPr/>
        </p:nvSpPr>
        <p:spPr>
          <a:xfrm>
            <a:off x="743349" y="852370"/>
            <a:ext cx="10504304"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99000">
                      <a:schemeClr val="accent1">
                        <a:lumMod val="75000"/>
                      </a:schemeClr>
                    </a:gs>
                  </a:gsLst>
                  <a:lin ang="5400000" scaled="1"/>
                </a:gradFill>
              </a:rPr>
              <a:t>Mais algumas inpirações</a:t>
            </a:r>
          </a:p>
        </p:txBody>
      </p:sp>
      <p:pic>
        <p:nvPicPr>
          <p:cNvPr id="388"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389" name="Oval"/>
          <p:cNvSpPr/>
          <p:nvPr/>
        </p:nvSpPr>
        <p:spPr>
          <a:xfrm>
            <a:off x="-2150797" y="4964664"/>
            <a:ext cx="6588468" cy="6669351"/>
          </a:xfrm>
          <a:prstGeom prst="ellipse">
            <a:avLst/>
          </a:prstGeom>
          <a:ln w="12700">
            <a:solidFill>
              <a:srgbClr val="FFFFFF"/>
            </a:solidFill>
            <a:miter lim="400000"/>
          </a:ln>
        </p:spPr>
        <p:txBody>
          <a:bodyPr lIns="50800" tIns="50800" rIns="50800" bIns="50800" anchor="ctr"/>
          <a:lstStyle/>
          <a:p>
            <a:pPr>
              <a:defRPr>
                <a:solidFill>
                  <a:srgbClr val="FFFFFF"/>
                </a:solidFill>
              </a:defRPr>
            </a:pPr>
            <a:endParaRPr/>
          </a:p>
        </p:txBody>
      </p:sp>
      <p:pic>
        <p:nvPicPr>
          <p:cNvPr id="390" name="Image" descr="Image"/>
          <p:cNvPicPr>
            <a:picLocks noChangeAspect="1"/>
          </p:cNvPicPr>
          <p:nvPr/>
        </p:nvPicPr>
        <p:blipFill>
          <a:blip r:embed="rId3">
            <a:extLst/>
          </a:blip>
          <a:stretch>
            <a:fillRect/>
          </a:stretch>
        </p:blipFill>
        <p:spPr>
          <a:xfrm rot="21094684">
            <a:off x="2913342" y="3666528"/>
            <a:ext cx="719426" cy="507511"/>
          </a:xfrm>
          <a:prstGeom prst="rect">
            <a:avLst/>
          </a:prstGeom>
          <a:ln w="12700">
            <a:miter lim="400000"/>
          </a:ln>
        </p:spPr>
      </p:pic>
      <p:sp>
        <p:nvSpPr>
          <p:cNvPr id="391" name="Blusa com detalhe nos ombros promove estrutura e valorização.   E o decote em 'V' faz uma linha de dinamismo para a imagem"/>
          <p:cNvSpPr txBox="1"/>
          <p:nvPr/>
        </p:nvSpPr>
        <p:spPr>
          <a:xfrm>
            <a:off x="3805313" y="2558740"/>
            <a:ext cx="2290897" cy="256480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000">
                <a:solidFill>
                  <a:schemeClr val="accent1">
                    <a:satOff val="20231"/>
                    <a:lumOff val="-16526"/>
                  </a:schemeClr>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99000">
                      <a:schemeClr val="accent1">
                        <a:lumMod val="75000"/>
                      </a:schemeClr>
                    </a:gs>
                  </a:gsLst>
                  <a:lin ang="5400000" scaled="1"/>
                </a:gradFill>
              </a:rPr>
              <a:t>Blusa com detalhe nos ombros promove estrutura e valorização. </a:t>
            </a:r>
            <a:br>
              <a:rPr dirty="0">
                <a:gradFill>
                  <a:gsLst>
                    <a:gs pos="100000">
                      <a:schemeClr val="accent1">
                        <a:lumMod val="5000"/>
                        <a:lumOff val="95000"/>
                      </a:schemeClr>
                    </a:gs>
                    <a:gs pos="99000">
                      <a:schemeClr val="accent1">
                        <a:lumMod val="75000"/>
                      </a:schemeClr>
                    </a:gs>
                  </a:gsLst>
                  <a:lin ang="5400000" scaled="1"/>
                </a:gradFill>
              </a:rPr>
            </a:br>
            <a:r>
              <a:rPr dirty="0">
                <a:gradFill>
                  <a:gsLst>
                    <a:gs pos="100000">
                      <a:schemeClr val="accent1">
                        <a:lumMod val="5000"/>
                        <a:lumOff val="95000"/>
                      </a:schemeClr>
                    </a:gs>
                    <a:gs pos="99000">
                      <a:schemeClr val="accent1">
                        <a:lumMod val="75000"/>
                      </a:schemeClr>
                    </a:gs>
                  </a:gsLst>
                  <a:lin ang="5400000" scaled="1"/>
                </a:gradFill>
              </a:rPr>
              <a:t/>
            </a:r>
            <a:br>
              <a:rPr dirty="0">
                <a:gradFill>
                  <a:gsLst>
                    <a:gs pos="100000">
                      <a:schemeClr val="accent1">
                        <a:lumMod val="5000"/>
                        <a:lumOff val="95000"/>
                      </a:schemeClr>
                    </a:gs>
                    <a:gs pos="99000">
                      <a:schemeClr val="accent1">
                        <a:lumMod val="75000"/>
                      </a:schemeClr>
                    </a:gs>
                  </a:gsLst>
                  <a:lin ang="5400000" scaled="1"/>
                </a:gradFill>
              </a:rPr>
            </a:br>
            <a:r>
              <a:rPr dirty="0">
                <a:gradFill>
                  <a:gsLst>
                    <a:gs pos="100000">
                      <a:schemeClr val="accent1">
                        <a:lumMod val="5000"/>
                        <a:lumOff val="95000"/>
                      </a:schemeClr>
                    </a:gs>
                    <a:gs pos="99000">
                      <a:schemeClr val="accent1">
                        <a:lumMod val="75000"/>
                      </a:schemeClr>
                    </a:gs>
                  </a:gsLst>
                  <a:lin ang="5400000" scaled="1"/>
                </a:gradFill>
              </a:rPr>
              <a:t>E o decote em 'V' faz uma linha de dinamismo para a imagem</a:t>
            </a:r>
          </a:p>
        </p:txBody>
      </p:sp>
      <p:sp>
        <p:nvSpPr>
          <p:cNvPr id="392" name="Calça em alfaiataria mais moderna, colorida (petróleo - frio): confere poder e elegância através da linha reta vertical e cinto encapado"/>
          <p:cNvSpPr txBox="1"/>
          <p:nvPr/>
        </p:nvSpPr>
        <p:spPr>
          <a:xfrm>
            <a:off x="4636825" y="5629018"/>
            <a:ext cx="1902890" cy="244169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60000"/>
              </a:lnSpc>
              <a:defRPr sz="19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rPr>
                <a:gradFill>
                  <a:gsLst>
                    <a:gs pos="100000">
                      <a:schemeClr val="accent1">
                        <a:lumMod val="5000"/>
                        <a:lumOff val="95000"/>
                      </a:schemeClr>
                    </a:gs>
                    <a:gs pos="99000">
                      <a:schemeClr val="accent1">
                        <a:lumMod val="75000"/>
                      </a:schemeClr>
                    </a:gs>
                  </a:gsLst>
                  <a:lin ang="5400000" scaled="1"/>
                </a:gradFill>
              </a:rPr>
              <a:t>Calça em alfaiataria mais moderna, colorida (petróleo - frio): confere poder e elegância através da linha reta vertical e cinto encapado</a:t>
            </a:r>
          </a:p>
        </p:txBody>
      </p:sp>
      <p:pic>
        <p:nvPicPr>
          <p:cNvPr id="393" name="Image" descr="Image"/>
          <p:cNvPicPr>
            <a:picLocks noChangeAspect="1"/>
          </p:cNvPicPr>
          <p:nvPr/>
        </p:nvPicPr>
        <p:blipFill>
          <a:blip r:embed="rId4">
            <a:extLst/>
          </a:blip>
          <a:stretch>
            <a:fillRect/>
          </a:stretch>
        </p:blipFill>
        <p:spPr>
          <a:xfrm rot="4058606">
            <a:off x="9270582" y="2711969"/>
            <a:ext cx="1059062" cy="747103"/>
          </a:xfrm>
          <a:prstGeom prst="rect">
            <a:avLst/>
          </a:prstGeom>
          <a:ln w="12700">
            <a:miter lim="400000"/>
          </a:ln>
        </p:spPr>
      </p:pic>
      <p:pic>
        <p:nvPicPr>
          <p:cNvPr id="394" name="Image" descr="Image"/>
          <p:cNvPicPr>
            <a:picLocks noChangeAspect="1"/>
          </p:cNvPicPr>
          <p:nvPr/>
        </p:nvPicPr>
        <p:blipFill>
          <a:blip r:embed="rId5">
            <a:extLst/>
          </a:blip>
          <a:stretch>
            <a:fillRect/>
          </a:stretch>
        </p:blipFill>
        <p:spPr>
          <a:xfrm>
            <a:off x="-969283" y="1700842"/>
            <a:ext cx="5714314" cy="12059859"/>
          </a:xfrm>
          <a:prstGeom prst="rect">
            <a:avLst/>
          </a:prstGeom>
          <a:ln w="12700">
            <a:miter lim="400000"/>
          </a:ln>
        </p:spPr>
      </p:pic>
      <p:sp>
        <p:nvSpPr>
          <p:cNvPr id="395" name="Oval"/>
          <p:cNvSpPr/>
          <p:nvPr/>
        </p:nvSpPr>
        <p:spPr>
          <a:xfrm>
            <a:off x="9259742" y="4748735"/>
            <a:ext cx="6588468" cy="6669350"/>
          </a:xfrm>
          <a:prstGeom prst="ellipse">
            <a:avLst/>
          </a:prstGeom>
          <a:ln w="12700">
            <a:solidFill>
              <a:srgbClr val="FFFFFF"/>
            </a:solidFill>
            <a:miter lim="400000"/>
          </a:ln>
        </p:spPr>
        <p:txBody>
          <a:bodyPr lIns="50800" tIns="50800" rIns="50800" bIns="50800" anchor="ctr"/>
          <a:lstStyle/>
          <a:p>
            <a:pPr>
              <a:defRPr>
                <a:solidFill>
                  <a:srgbClr val="FFFFFF"/>
                </a:solidFill>
              </a:defRPr>
            </a:pPr>
            <a:endParaRPr/>
          </a:p>
        </p:txBody>
      </p:sp>
      <p:pic>
        <p:nvPicPr>
          <p:cNvPr id="396" name="Image" descr="Image"/>
          <p:cNvPicPr>
            <a:picLocks noChangeAspect="1"/>
          </p:cNvPicPr>
          <p:nvPr/>
        </p:nvPicPr>
        <p:blipFill>
          <a:blip r:embed="rId6">
            <a:extLst/>
          </a:blip>
          <a:stretch>
            <a:fillRect/>
          </a:stretch>
        </p:blipFill>
        <p:spPr>
          <a:xfrm>
            <a:off x="9514770" y="1475947"/>
            <a:ext cx="4305301" cy="9334501"/>
          </a:xfrm>
          <a:prstGeom prst="rect">
            <a:avLst/>
          </a:prstGeom>
          <a:ln w="12700">
            <a:miter lim="400000"/>
          </a:ln>
        </p:spPr>
      </p:pic>
      <p:pic>
        <p:nvPicPr>
          <p:cNvPr id="397" name="Image" descr="Image"/>
          <p:cNvPicPr>
            <a:picLocks noChangeAspect="1"/>
          </p:cNvPicPr>
          <p:nvPr/>
        </p:nvPicPr>
        <p:blipFill>
          <a:blip r:embed="rId3">
            <a:extLst/>
          </a:blip>
          <a:stretch>
            <a:fillRect/>
          </a:stretch>
        </p:blipFill>
        <p:spPr>
          <a:xfrm rot="1011563">
            <a:off x="3363818" y="5742643"/>
            <a:ext cx="1123226" cy="792367"/>
          </a:xfrm>
          <a:prstGeom prst="rect">
            <a:avLst/>
          </a:prstGeom>
          <a:ln w="12700">
            <a:miter lim="400000"/>
          </a:ln>
        </p:spPr>
      </p:pic>
      <p:sp>
        <p:nvSpPr>
          <p:cNvPr id="398" name="T-shirt em malha:…"/>
          <p:cNvSpPr txBox="1"/>
          <p:nvPr/>
        </p:nvSpPr>
        <p:spPr>
          <a:xfrm>
            <a:off x="7630274" y="2322305"/>
            <a:ext cx="2290897" cy="19492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T-shirt em malha:</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funcionalidade.</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Porém a estrutura de</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muscle-tee (elevação</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nos ombros) traz</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força e poder</a:t>
            </a:r>
          </a:p>
        </p:txBody>
      </p:sp>
      <p:sp>
        <p:nvSpPr>
          <p:cNvPr id="399" name="Bolsa com alça corrente, estruturada transversal: toque de refinamento ao look. Poderia ousar na…"/>
          <p:cNvSpPr txBox="1"/>
          <p:nvPr/>
        </p:nvSpPr>
        <p:spPr>
          <a:xfrm>
            <a:off x="6962497" y="4686859"/>
            <a:ext cx="2290896" cy="225702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Bolsa com alça corrente, estruturada transversal: toque de refinamento ao look. Poderia ousar na</a:t>
            </a:r>
          </a:p>
          <a:p>
            <a:pPr algn="l">
              <a:defRPr sz="20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cor aqui! sugestão: vermelho ou amarelo</a:t>
            </a:r>
          </a:p>
        </p:txBody>
      </p:sp>
      <p:pic>
        <p:nvPicPr>
          <p:cNvPr id="400" name="Image" descr="Image"/>
          <p:cNvPicPr>
            <a:picLocks noChangeAspect="1"/>
          </p:cNvPicPr>
          <p:nvPr/>
        </p:nvPicPr>
        <p:blipFill>
          <a:blip r:embed="rId4">
            <a:extLst/>
          </a:blip>
          <a:stretch>
            <a:fillRect/>
          </a:stretch>
        </p:blipFill>
        <p:spPr>
          <a:xfrm rot="4058606">
            <a:off x="8679988" y="4850155"/>
            <a:ext cx="1402723" cy="989535"/>
          </a:xfrm>
          <a:prstGeom prst="rect">
            <a:avLst/>
          </a:prstGeom>
          <a:ln w="12700">
            <a:miter lim="400000"/>
          </a:ln>
        </p:spPr>
      </p:pic>
      <p:sp>
        <p:nvSpPr>
          <p:cNvPr id="401" name="Jeans wide leg, cintura alta + pernas retas e mais largas : verticalização que denota força e sofisticação = credibilidade"/>
          <p:cNvSpPr txBox="1"/>
          <p:nvPr/>
        </p:nvSpPr>
        <p:spPr>
          <a:xfrm>
            <a:off x="6646333" y="7730772"/>
            <a:ext cx="2532402" cy="164147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60000"/>
              </a:lnSpc>
              <a:defRPr sz="20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rPr>
                <a:gradFill>
                  <a:gsLst>
                    <a:gs pos="100000">
                      <a:schemeClr val="accent1">
                        <a:lumMod val="5000"/>
                        <a:lumOff val="95000"/>
                      </a:schemeClr>
                    </a:gs>
                    <a:gs pos="99000">
                      <a:schemeClr val="accent1">
                        <a:lumMod val="75000"/>
                      </a:schemeClr>
                    </a:gs>
                  </a:gsLst>
                  <a:lin ang="5400000" scaled="1"/>
                </a:gradFill>
              </a:rPr>
              <a:t>Jeans wide leg, cintura alta + pernas retas e mais largas : verticalização que denota força e sofisticação = credibilidade</a:t>
            </a:r>
          </a:p>
        </p:txBody>
      </p:sp>
      <p:pic>
        <p:nvPicPr>
          <p:cNvPr id="402" name="Image" descr="Image"/>
          <p:cNvPicPr>
            <a:picLocks noChangeAspect="1"/>
          </p:cNvPicPr>
          <p:nvPr/>
        </p:nvPicPr>
        <p:blipFill>
          <a:blip r:embed="rId4">
            <a:extLst/>
          </a:blip>
          <a:stretch>
            <a:fillRect/>
          </a:stretch>
        </p:blipFill>
        <p:spPr>
          <a:xfrm rot="448099">
            <a:off x="9047841" y="7366712"/>
            <a:ext cx="934007" cy="65888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Rectangle"/>
          <p:cNvSpPr/>
          <p:nvPr/>
        </p:nvSpPr>
        <p:spPr>
          <a:xfrm>
            <a:off x="-1" y="-179573"/>
            <a:ext cx="13292668" cy="10043452"/>
          </a:xfrm>
          <a:prstGeom prst="rect">
            <a:avLst/>
          </a:prstGeom>
          <a:solidFill>
            <a:srgbClr val="FAEBDE">
              <a:alpha val="90390"/>
            </a:srgbClr>
          </a:solidFill>
          <a:ln w="12700">
            <a:miter lim="400000"/>
          </a:ln>
        </p:spPr>
        <p:txBody>
          <a:bodyPr lIns="50800" tIns="50800" rIns="50800" bIns="50800" anchor="ctr"/>
          <a:lstStyle/>
          <a:p>
            <a:pPr>
              <a:defRPr>
                <a:solidFill>
                  <a:srgbClr val="FFFFFF"/>
                </a:solidFill>
              </a:defRPr>
            </a:pPr>
            <a:endParaRPr/>
          </a:p>
        </p:txBody>
      </p:sp>
      <p:sp>
        <p:nvSpPr>
          <p:cNvPr id="405" name="Mapeamento do seu guarda roupas / prioridades"/>
          <p:cNvSpPr txBox="1"/>
          <p:nvPr/>
        </p:nvSpPr>
        <p:spPr>
          <a:xfrm>
            <a:off x="679849" y="673195"/>
            <a:ext cx="10658566" cy="19492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6000">
                <a:solidFill>
                  <a:schemeClr val="accent1">
                    <a:satOff val="20231"/>
                    <a:lumOff val="-16526"/>
                  </a:schemeClr>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99000">
                      <a:schemeClr val="accent1">
                        <a:lumMod val="75000"/>
                      </a:schemeClr>
                    </a:gs>
                  </a:gsLst>
                  <a:lin ang="5400000" scaled="1"/>
                </a:gradFill>
              </a:rPr>
              <a:t>Mapeamento do seu guarda roupas / </a:t>
            </a:r>
            <a:r>
              <a:rPr dirty="0" smtClean="0">
                <a:solidFill>
                  <a:srgbClr val="FE9D00"/>
                </a:solidFill>
              </a:rPr>
              <a:t>prioridade</a:t>
            </a:r>
            <a:r>
              <a:rPr lang="pt-BR" dirty="0" err="1" smtClean="0">
                <a:solidFill>
                  <a:srgbClr val="FE9D00"/>
                </a:solidFill>
              </a:rPr>
              <a:t>s</a:t>
            </a:r>
            <a:endParaRPr dirty="0">
              <a:gradFill>
                <a:gsLst>
                  <a:gs pos="100000">
                    <a:schemeClr val="accent1">
                      <a:lumMod val="5000"/>
                      <a:lumOff val="95000"/>
                    </a:schemeClr>
                  </a:gs>
                  <a:gs pos="99000">
                    <a:schemeClr val="accent1">
                      <a:lumMod val="75000"/>
                    </a:schemeClr>
                  </a:gs>
                </a:gsLst>
                <a:lin ang="5400000" scaled="1"/>
              </a:gradFill>
            </a:endParaRPr>
          </a:p>
        </p:txBody>
      </p:sp>
      <p:pic>
        <p:nvPicPr>
          <p:cNvPr id="406"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pic>
        <p:nvPicPr>
          <p:cNvPr id="407" name="Image" descr="Image"/>
          <p:cNvPicPr>
            <a:picLocks noChangeAspect="1"/>
          </p:cNvPicPr>
          <p:nvPr/>
        </p:nvPicPr>
        <p:blipFill>
          <a:blip r:embed="rId3">
            <a:extLst/>
          </a:blip>
          <a:stretch>
            <a:fillRect/>
          </a:stretch>
        </p:blipFill>
        <p:spPr>
          <a:xfrm rot="3638535">
            <a:off x="3348495" y="5722390"/>
            <a:ext cx="719427" cy="507511"/>
          </a:xfrm>
          <a:prstGeom prst="rect">
            <a:avLst/>
          </a:prstGeom>
          <a:ln w="12700">
            <a:miter lim="400000"/>
          </a:ln>
        </p:spPr>
      </p:pic>
      <p:sp>
        <p:nvSpPr>
          <p:cNvPr id="408" name="Calça em tecido com…"/>
          <p:cNvSpPr txBox="1"/>
          <p:nvPr/>
        </p:nvSpPr>
        <p:spPr>
          <a:xfrm>
            <a:off x="9369464" y="4092805"/>
            <a:ext cx="962799" cy="117981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Calça em tecido com</a:t>
            </a:r>
          </a:p>
          <a:p>
            <a:pPr algn="l">
              <a:defRPr sz="14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modelagem mais sofisticada</a:t>
            </a:r>
          </a:p>
        </p:txBody>
      </p:sp>
      <p:pic>
        <p:nvPicPr>
          <p:cNvPr id="409" name="Image" descr="Image"/>
          <p:cNvPicPr>
            <a:picLocks noChangeAspect="1"/>
          </p:cNvPicPr>
          <p:nvPr/>
        </p:nvPicPr>
        <p:blipFill>
          <a:blip r:embed="rId4">
            <a:extLst/>
          </a:blip>
          <a:srcRect/>
          <a:stretch>
            <a:fillRect/>
          </a:stretch>
        </p:blipFill>
        <p:spPr>
          <a:xfrm rot="4773151">
            <a:off x="9999099" y="4987557"/>
            <a:ext cx="666483" cy="470163"/>
          </a:xfrm>
          <a:prstGeom prst="rect">
            <a:avLst/>
          </a:prstGeom>
          <a:ln w="12700">
            <a:miter lim="400000"/>
          </a:ln>
        </p:spPr>
      </p:pic>
      <p:pic>
        <p:nvPicPr>
          <p:cNvPr id="410" name="Image" descr="Image"/>
          <p:cNvPicPr>
            <a:picLocks noChangeAspect="1"/>
          </p:cNvPicPr>
          <p:nvPr/>
        </p:nvPicPr>
        <p:blipFill>
          <a:blip r:embed="rId4">
            <a:extLst/>
          </a:blip>
          <a:stretch>
            <a:fillRect/>
          </a:stretch>
        </p:blipFill>
        <p:spPr>
          <a:xfrm rot="13419108" flipH="1">
            <a:off x="6850468" y="5073386"/>
            <a:ext cx="934007" cy="658885"/>
          </a:xfrm>
          <a:prstGeom prst="rect">
            <a:avLst/>
          </a:prstGeom>
          <a:ln w="12700">
            <a:miter lim="400000"/>
          </a:ln>
        </p:spPr>
      </p:pic>
      <p:pic>
        <p:nvPicPr>
          <p:cNvPr id="411" name="Image" descr="Image"/>
          <p:cNvPicPr>
            <a:picLocks noChangeAspect="1"/>
          </p:cNvPicPr>
          <p:nvPr/>
        </p:nvPicPr>
        <p:blipFill>
          <a:blip r:embed="rId5">
            <a:extLst/>
          </a:blip>
          <a:stretch>
            <a:fillRect/>
          </a:stretch>
        </p:blipFill>
        <p:spPr>
          <a:xfrm>
            <a:off x="-660400" y="3688271"/>
            <a:ext cx="4185774" cy="8833929"/>
          </a:xfrm>
          <a:prstGeom prst="rect">
            <a:avLst/>
          </a:prstGeom>
          <a:ln w="12700">
            <a:miter lim="400000"/>
          </a:ln>
        </p:spPr>
      </p:pic>
      <p:pic>
        <p:nvPicPr>
          <p:cNvPr id="412" name="Image" descr="Image"/>
          <p:cNvPicPr>
            <a:picLocks noChangeAspect="1"/>
          </p:cNvPicPr>
          <p:nvPr/>
        </p:nvPicPr>
        <p:blipFill>
          <a:blip r:embed="rId6">
            <a:extLst/>
          </a:blip>
          <a:stretch>
            <a:fillRect/>
          </a:stretch>
        </p:blipFill>
        <p:spPr>
          <a:xfrm>
            <a:off x="2857500" y="4102100"/>
            <a:ext cx="4368800" cy="9220200"/>
          </a:xfrm>
          <a:prstGeom prst="rect">
            <a:avLst/>
          </a:prstGeom>
          <a:ln w="12700">
            <a:miter lim="400000"/>
          </a:ln>
        </p:spPr>
      </p:pic>
      <p:pic>
        <p:nvPicPr>
          <p:cNvPr id="413" name="Image" descr="Image"/>
          <p:cNvPicPr>
            <a:picLocks noChangeAspect="1"/>
          </p:cNvPicPr>
          <p:nvPr/>
        </p:nvPicPr>
        <p:blipFill>
          <a:blip r:embed="rId7">
            <a:extLst/>
          </a:blip>
          <a:stretch>
            <a:fillRect/>
          </a:stretch>
        </p:blipFill>
        <p:spPr>
          <a:xfrm>
            <a:off x="6844725" y="5592881"/>
            <a:ext cx="3122343" cy="4160719"/>
          </a:xfrm>
          <a:prstGeom prst="rect">
            <a:avLst/>
          </a:prstGeom>
          <a:ln w="12700">
            <a:miter lim="400000"/>
          </a:ln>
        </p:spPr>
      </p:pic>
      <p:pic>
        <p:nvPicPr>
          <p:cNvPr id="414" name="Image" descr="Image"/>
          <p:cNvPicPr>
            <a:picLocks noChangeAspect="1"/>
          </p:cNvPicPr>
          <p:nvPr/>
        </p:nvPicPr>
        <p:blipFill>
          <a:blip r:embed="rId8">
            <a:extLst/>
          </a:blip>
          <a:srcRect l="22493" r="26663"/>
          <a:stretch>
            <a:fillRect/>
          </a:stretch>
        </p:blipFill>
        <p:spPr>
          <a:xfrm>
            <a:off x="9939623" y="2793892"/>
            <a:ext cx="2408128" cy="7104634"/>
          </a:xfrm>
          <a:prstGeom prst="rect">
            <a:avLst/>
          </a:prstGeom>
          <a:ln w="12700">
            <a:miter lim="400000"/>
          </a:ln>
        </p:spPr>
      </p:pic>
      <p:sp>
        <p:nvSpPr>
          <p:cNvPr id="415" name="Sua lista de peças chave: Camisa branca (01), calça ou saia jeans cintura alta (01), calça em algodão (01), blusas de peso visual (02), short alfaiataria cintura alta (01), cinto básico em couro (02: neutro e cor), sandália salto bloco (01), t-shirts em "/>
          <p:cNvSpPr txBox="1"/>
          <p:nvPr/>
        </p:nvSpPr>
        <p:spPr>
          <a:xfrm>
            <a:off x="3956246" y="1796427"/>
            <a:ext cx="7730380" cy="795089"/>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lvl1pPr algn="l" defTabSz="457200">
              <a:defRPr sz="1500" i="1">
                <a:solidFill>
                  <a:schemeClr val="accent1">
                    <a:satOff val="20231"/>
                    <a:lumOff val="-16526"/>
                  </a:schemeClr>
                </a:solidFill>
                <a:latin typeface="Abril Display Regular"/>
                <a:ea typeface="Abril Display Regular"/>
                <a:cs typeface="Abril Display Regular"/>
                <a:sym typeface="Abril Display Regular"/>
              </a:defRPr>
            </a:lvl1pPr>
          </a:lstStyle>
          <a:p>
            <a:r>
              <a:rPr dirty="0"/>
              <a:t>Sua lista de peças chave: Camisa branca (01), calça ou saia jeans cintura alta (01), calça em algodão (01), blusas de peso visual (02), short alfaiataria cintura alta (01), cinto básico em couro (02: neutro e cor), sandália salto bloco (01), t-shirts em malha cores (02)</a:t>
            </a:r>
          </a:p>
        </p:txBody>
      </p:sp>
      <p:sp>
        <p:nvSpPr>
          <p:cNvPr id="416" name="Saia midi jeans cintura alta e…"/>
          <p:cNvSpPr txBox="1"/>
          <p:nvPr/>
        </p:nvSpPr>
        <p:spPr>
          <a:xfrm>
            <a:off x="7332319" y="4264147"/>
            <a:ext cx="1335747"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Saia midi jeans cintura alta e</a:t>
            </a:r>
          </a:p>
          <a:p>
            <a:pPr algn="l">
              <a:defRPr sz="1400">
                <a:solidFill>
                  <a:schemeClr val="accent1">
                    <a:satOff val="20231"/>
                    <a:lumOff val="-16526"/>
                  </a:schemeClr>
                </a:solidFill>
                <a:latin typeface="Grayscale Signature"/>
                <a:ea typeface="Grayscale Signature"/>
                <a:cs typeface="Grayscale Signature"/>
                <a:sym typeface="Grayscale Signature"/>
              </a:defRPr>
            </a:pPr>
            <a:r>
              <a:rPr>
                <a:gradFill>
                  <a:gsLst>
                    <a:gs pos="100000">
                      <a:schemeClr val="accent1">
                        <a:lumMod val="5000"/>
                        <a:lumOff val="95000"/>
                      </a:schemeClr>
                    </a:gs>
                    <a:gs pos="99000">
                      <a:schemeClr val="accent1">
                        <a:lumMod val="75000"/>
                      </a:schemeClr>
                    </a:gs>
                  </a:gsLst>
                  <a:lin ang="5400000" scaled="1"/>
                </a:gradFill>
              </a:rPr>
              <a:t>com detalhe no cós</a:t>
            </a:r>
          </a:p>
        </p:txBody>
      </p:sp>
      <p:sp>
        <p:nvSpPr>
          <p:cNvPr id="417" name="Blusas que elevam o nível da produção: recortes diferenciados, tecidos mais nobres, detalhes.."/>
          <p:cNvSpPr txBox="1"/>
          <p:nvPr/>
        </p:nvSpPr>
        <p:spPr>
          <a:xfrm>
            <a:off x="2857500" y="4038315"/>
            <a:ext cx="1968316" cy="9643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60000"/>
              </a:lnSpc>
              <a:defRPr sz="14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rPr dirty="0">
                <a:gradFill>
                  <a:gsLst>
                    <a:gs pos="100000">
                      <a:schemeClr val="accent1">
                        <a:lumMod val="5000"/>
                        <a:lumOff val="95000"/>
                      </a:schemeClr>
                    </a:gs>
                    <a:gs pos="99000">
                      <a:schemeClr val="accent1">
                        <a:lumMod val="75000"/>
                      </a:schemeClr>
                    </a:gs>
                  </a:gsLst>
                  <a:lin ang="5400000" scaled="1"/>
                </a:gradFill>
              </a:rPr>
              <a:t>Blusas que elevam o nível da produção: recortes diferenciados, tecidos mais nobres, detalhes..</a:t>
            </a:r>
          </a:p>
        </p:txBody>
      </p:sp>
      <p:sp>
        <p:nvSpPr>
          <p:cNvPr id="418" name="Esta cor, vermelho cereja - inverno"/>
          <p:cNvSpPr txBox="1"/>
          <p:nvPr/>
        </p:nvSpPr>
        <p:spPr>
          <a:xfrm>
            <a:off x="2857500" y="5221499"/>
            <a:ext cx="1335747" cy="53347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60000"/>
              </a:lnSpc>
              <a:defRPr sz="14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rPr>
                <a:gradFill>
                  <a:gsLst>
                    <a:gs pos="100000">
                      <a:schemeClr val="accent1">
                        <a:lumMod val="5000"/>
                        <a:lumOff val="95000"/>
                      </a:schemeClr>
                    </a:gs>
                    <a:gs pos="99000">
                      <a:schemeClr val="accent1">
                        <a:lumMod val="75000"/>
                      </a:schemeClr>
                    </a:gs>
                  </a:gsLst>
                  <a:lin ang="5400000" scaled="1"/>
                </a:gradFill>
              </a:rPr>
              <a:t>Esta cor, vermelho cereja - inverno</a:t>
            </a:r>
          </a:p>
        </p:txBody>
      </p:sp>
      <p:sp>
        <p:nvSpPr>
          <p:cNvPr id="419" name="&gt;&gt;"/>
          <p:cNvSpPr txBox="1"/>
          <p:nvPr/>
        </p:nvSpPr>
        <p:spPr>
          <a:xfrm>
            <a:off x="12170776" y="8095125"/>
            <a:ext cx="834025"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t>&gt;&gt;</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 name="Rectangle"/>
          <p:cNvSpPr/>
          <p:nvPr/>
        </p:nvSpPr>
        <p:spPr>
          <a:xfrm>
            <a:off x="-143934" y="-144926"/>
            <a:ext cx="13292668" cy="10043452"/>
          </a:xfrm>
          <a:prstGeom prst="rect">
            <a:avLst/>
          </a:prstGeom>
          <a:solidFill>
            <a:srgbClr val="FAEBDE">
              <a:alpha val="90390"/>
            </a:srgbClr>
          </a:solidFill>
          <a:ln w="12700">
            <a:miter lim="400000"/>
          </a:ln>
        </p:spPr>
        <p:txBody>
          <a:bodyPr lIns="50800" tIns="50800" rIns="50800" bIns="50800" anchor="ctr"/>
          <a:lstStyle/>
          <a:p>
            <a:pPr>
              <a:defRPr>
                <a:solidFill>
                  <a:srgbClr val="FFFFFF"/>
                </a:solidFill>
              </a:defRPr>
            </a:pPr>
            <a:endParaRPr/>
          </a:p>
        </p:txBody>
      </p:sp>
      <p:sp>
        <p:nvSpPr>
          <p:cNvPr id="422" name="&gt;&gt; Mapeamento do seu guarda roupas / Lista de Compras"/>
          <p:cNvSpPr txBox="1"/>
          <p:nvPr/>
        </p:nvSpPr>
        <p:spPr>
          <a:xfrm>
            <a:off x="5696494" y="674654"/>
            <a:ext cx="5963089" cy="2872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rPr dirty="0"/>
              <a:t>&gt;&gt; </a:t>
            </a:r>
            <a:r>
              <a:rPr dirty="0">
                <a:gradFill>
                  <a:gsLst>
                    <a:gs pos="100000">
                      <a:schemeClr val="accent1">
                        <a:lumMod val="5000"/>
                        <a:lumOff val="95000"/>
                      </a:schemeClr>
                    </a:gs>
                    <a:gs pos="99000">
                      <a:schemeClr val="accent1">
                        <a:lumMod val="75000"/>
                      </a:schemeClr>
                    </a:gs>
                  </a:gsLst>
                  <a:lin ang="5400000" scaled="1"/>
                </a:gradFill>
              </a:rPr>
              <a:t>Mapeamento</a:t>
            </a:r>
            <a:r>
              <a:rPr dirty="0"/>
              <a:t> do seu guarda roupas / </a:t>
            </a:r>
            <a:r>
              <a:rPr dirty="0">
                <a:solidFill>
                  <a:srgbClr val="F1A13A"/>
                </a:solidFill>
              </a:rPr>
              <a:t>Lista de Compras</a:t>
            </a:r>
          </a:p>
        </p:txBody>
      </p:sp>
      <p:pic>
        <p:nvPicPr>
          <p:cNvPr id="423"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pic>
        <p:nvPicPr>
          <p:cNvPr id="424" name="Image" descr="Image"/>
          <p:cNvPicPr>
            <a:picLocks noChangeAspect="1"/>
          </p:cNvPicPr>
          <p:nvPr/>
        </p:nvPicPr>
        <p:blipFill>
          <a:blip r:embed="rId3">
            <a:extLst/>
          </a:blip>
          <a:stretch>
            <a:fillRect/>
          </a:stretch>
        </p:blipFill>
        <p:spPr>
          <a:xfrm rot="3638535">
            <a:off x="5336781" y="2217410"/>
            <a:ext cx="719427" cy="507511"/>
          </a:xfrm>
          <a:prstGeom prst="rect">
            <a:avLst/>
          </a:prstGeom>
          <a:ln w="12700">
            <a:miter lim="400000"/>
          </a:ln>
        </p:spPr>
      </p:pic>
      <p:sp>
        <p:nvSpPr>
          <p:cNvPr id="425" name="sapatilha bico fino /mocassim:…"/>
          <p:cNvSpPr txBox="1"/>
          <p:nvPr/>
        </p:nvSpPr>
        <p:spPr>
          <a:xfrm>
            <a:off x="3518494" y="4314707"/>
            <a:ext cx="2905523" cy="53347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sapatilha bico fino /mocassim:</a:t>
            </a:r>
          </a:p>
          <a:p>
            <a:pPr algn="l">
              <a:defRPr sz="1400">
                <a:solidFill>
                  <a:schemeClr val="accent1">
                    <a:satOff val="20231"/>
                    <a:lumOff val="-16526"/>
                  </a:schemeClr>
                </a:solidFill>
                <a:latin typeface="Grayscale Signature"/>
                <a:ea typeface="Grayscale Signature"/>
                <a:cs typeface="Grayscale Signature"/>
                <a:sym typeface="Grayscale Signature"/>
              </a:defRPr>
            </a:pPr>
            <a:r>
              <a:t>+informação de moda + funcionalidade</a:t>
            </a:r>
          </a:p>
        </p:txBody>
      </p:sp>
      <p:pic>
        <p:nvPicPr>
          <p:cNvPr id="426" name="Image" descr="Image"/>
          <p:cNvPicPr>
            <a:picLocks noChangeAspect="1"/>
          </p:cNvPicPr>
          <p:nvPr/>
        </p:nvPicPr>
        <p:blipFill>
          <a:blip r:embed="rId4">
            <a:extLst/>
          </a:blip>
          <a:stretch>
            <a:fillRect/>
          </a:stretch>
        </p:blipFill>
        <p:spPr>
          <a:xfrm rot="4773151">
            <a:off x="5251531" y="5251764"/>
            <a:ext cx="1091914" cy="770279"/>
          </a:xfrm>
          <a:prstGeom prst="rect">
            <a:avLst/>
          </a:prstGeom>
          <a:ln w="12700">
            <a:miter lim="400000"/>
          </a:ln>
        </p:spPr>
      </p:pic>
      <p:sp>
        <p:nvSpPr>
          <p:cNvPr id="427" name="salto bloco/metalizado:…"/>
          <p:cNvSpPr txBox="1"/>
          <p:nvPr/>
        </p:nvSpPr>
        <p:spPr>
          <a:xfrm>
            <a:off x="3143224" y="8615660"/>
            <a:ext cx="2008753" cy="53347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salto bloco/metalizado:</a:t>
            </a:r>
          </a:p>
          <a:p>
            <a:pPr algn="l">
              <a:defRPr sz="1400">
                <a:solidFill>
                  <a:schemeClr val="accent1">
                    <a:satOff val="20231"/>
                    <a:lumOff val="-16526"/>
                  </a:schemeClr>
                </a:solidFill>
                <a:latin typeface="Grayscale Signature"/>
                <a:ea typeface="Grayscale Signature"/>
                <a:cs typeface="Grayscale Signature"/>
                <a:sym typeface="Grayscale Signature"/>
              </a:defRPr>
            </a:pPr>
            <a:r>
              <a:t>+poder e força &gt; praticidade</a:t>
            </a:r>
          </a:p>
        </p:txBody>
      </p:sp>
      <p:sp>
        <p:nvSpPr>
          <p:cNvPr id="428" name="&gt;&gt;"/>
          <p:cNvSpPr txBox="1"/>
          <p:nvPr/>
        </p:nvSpPr>
        <p:spPr>
          <a:xfrm>
            <a:off x="12170776" y="8095125"/>
            <a:ext cx="834024"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t>&gt;&gt;</a:t>
            </a:r>
          </a:p>
        </p:txBody>
      </p:sp>
      <p:pic>
        <p:nvPicPr>
          <p:cNvPr id="429" name="Image" descr="Image"/>
          <p:cNvPicPr>
            <a:picLocks noChangeAspect="1"/>
          </p:cNvPicPr>
          <p:nvPr/>
        </p:nvPicPr>
        <p:blipFill>
          <a:blip r:embed="rId5">
            <a:extLst/>
          </a:blip>
          <a:stretch>
            <a:fillRect/>
          </a:stretch>
        </p:blipFill>
        <p:spPr>
          <a:xfrm>
            <a:off x="-1" y="5465647"/>
            <a:ext cx="2721451" cy="4833296"/>
          </a:xfrm>
          <a:prstGeom prst="rect">
            <a:avLst/>
          </a:prstGeom>
          <a:ln w="12700">
            <a:miter lim="400000"/>
          </a:ln>
        </p:spPr>
      </p:pic>
      <p:pic>
        <p:nvPicPr>
          <p:cNvPr id="430" name="Image" descr="Image"/>
          <p:cNvPicPr>
            <a:picLocks noChangeAspect="1"/>
          </p:cNvPicPr>
          <p:nvPr/>
        </p:nvPicPr>
        <p:blipFill>
          <a:blip r:embed="rId6">
            <a:extLst/>
          </a:blip>
          <a:srcRect t="34311" b="9368"/>
          <a:stretch>
            <a:fillRect/>
          </a:stretch>
        </p:blipFill>
        <p:spPr>
          <a:xfrm>
            <a:off x="2085725" y="1688868"/>
            <a:ext cx="3232683" cy="2081862"/>
          </a:xfrm>
          <a:prstGeom prst="rect">
            <a:avLst/>
          </a:prstGeom>
          <a:ln w="12700">
            <a:miter lim="400000"/>
          </a:ln>
        </p:spPr>
      </p:pic>
      <p:pic>
        <p:nvPicPr>
          <p:cNvPr id="431" name="Image" descr="Image"/>
          <p:cNvPicPr>
            <a:picLocks noChangeAspect="1"/>
          </p:cNvPicPr>
          <p:nvPr/>
        </p:nvPicPr>
        <p:blipFill>
          <a:blip r:embed="rId7">
            <a:extLst/>
          </a:blip>
          <a:srcRect l="22418" t="7894" b="25713"/>
          <a:stretch>
            <a:fillRect/>
          </a:stretch>
        </p:blipFill>
        <p:spPr>
          <a:xfrm flipH="1">
            <a:off x="-143834" y="488083"/>
            <a:ext cx="3662329" cy="4176388"/>
          </a:xfrm>
          <a:prstGeom prst="rect">
            <a:avLst/>
          </a:prstGeom>
          <a:ln w="12700">
            <a:miter lim="400000"/>
          </a:ln>
        </p:spPr>
      </p:pic>
      <p:pic>
        <p:nvPicPr>
          <p:cNvPr id="432" name="Image" descr="Image"/>
          <p:cNvPicPr>
            <a:picLocks noChangeAspect="1"/>
          </p:cNvPicPr>
          <p:nvPr/>
        </p:nvPicPr>
        <p:blipFill>
          <a:blip r:embed="rId8">
            <a:extLst/>
          </a:blip>
          <a:srcRect l="25681" t="32091" r="10536" b="40047"/>
          <a:stretch>
            <a:fillRect/>
          </a:stretch>
        </p:blipFill>
        <p:spPr>
          <a:xfrm>
            <a:off x="2645319" y="6496942"/>
            <a:ext cx="2491683" cy="1932966"/>
          </a:xfrm>
          <a:prstGeom prst="rect">
            <a:avLst/>
          </a:prstGeom>
          <a:ln w="12700">
            <a:miter lim="400000"/>
          </a:ln>
        </p:spPr>
      </p:pic>
      <p:pic>
        <p:nvPicPr>
          <p:cNvPr id="433" name="Image" descr="Image"/>
          <p:cNvPicPr>
            <a:picLocks noChangeAspect="1"/>
          </p:cNvPicPr>
          <p:nvPr/>
        </p:nvPicPr>
        <p:blipFill>
          <a:blip r:embed="rId9">
            <a:extLst/>
          </a:blip>
          <a:stretch>
            <a:fillRect/>
          </a:stretch>
        </p:blipFill>
        <p:spPr>
          <a:xfrm>
            <a:off x="5696494" y="5286064"/>
            <a:ext cx="4402785" cy="4402785"/>
          </a:xfrm>
          <a:prstGeom prst="rect">
            <a:avLst/>
          </a:prstGeom>
          <a:ln w="12700">
            <a:miter lim="400000"/>
          </a:ln>
        </p:spPr>
      </p:pic>
      <p:pic>
        <p:nvPicPr>
          <p:cNvPr id="434" name="Image" descr="Image"/>
          <p:cNvPicPr>
            <a:picLocks noChangeAspect="1"/>
          </p:cNvPicPr>
          <p:nvPr/>
        </p:nvPicPr>
        <p:blipFill>
          <a:blip r:embed="rId10">
            <a:extLst/>
          </a:blip>
          <a:stretch>
            <a:fillRect/>
          </a:stretch>
        </p:blipFill>
        <p:spPr>
          <a:xfrm>
            <a:off x="10513081" y="5964888"/>
            <a:ext cx="2491719" cy="2996890"/>
          </a:xfrm>
          <a:prstGeom prst="rect">
            <a:avLst/>
          </a:prstGeom>
          <a:ln w="12700">
            <a:miter lim="400000"/>
          </a:ln>
        </p:spPr>
      </p:pic>
      <p:pic>
        <p:nvPicPr>
          <p:cNvPr id="435" name="Image" descr="Image"/>
          <p:cNvPicPr>
            <a:picLocks noChangeAspect="1"/>
          </p:cNvPicPr>
          <p:nvPr/>
        </p:nvPicPr>
        <p:blipFill>
          <a:blip r:embed="rId11">
            <a:extLst/>
          </a:blip>
          <a:stretch>
            <a:fillRect/>
          </a:stretch>
        </p:blipFill>
        <p:spPr>
          <a:xfrm>
            <a:off x="10513081" y="2439846"/>
            <a:ext cx="2491719" cy="3148627"/>
          </a:xfrm>
          <a:prstGeom prst="rect">
            <a:avLst/>
          </a:prstGeom>
          <a:ln w="12700">
            <a:miter lim="400000"/>
          </a:ln>
        </p:spPr>
      </p:pic>
      <p:pic>
        <p:nvPicPr>
          <p:cNvPr id="436" name="Image" descr="Image"/>
          <p:cNvPicPr>
            <a:picLocks noChangeAspect="1"/>
          </p:cNvPicPr>
          <p:nvPr/>
        </p:nvPicPr>
        <p:blipFill>
          <a:blip r:embed="rId12">
            <a:extLst/>
          </a:blip>
          <a:stretch>
            <a:fillRect/>
          </a:stretch>
        </p:blipFill>
        <p:spPr>
          <a:xfrm>
            <a:off x="8014609" y="2017536"/>
            <a:ext cx="2783329" cy="3718585"/>
          </a:xfrm>
          <a:prstGeom prst="rect">
            <a:avLst/>
          </a:prstGeom>
          <a:ln w="12700">
            <a:miter lim="400000"/>
          </a:ln>
        </p:spPr>
      </p:pic>
      <p:sp>
        <p:nvSpPr>
          <p:cNvPr id="437" name="bolsa e cinto couro:…"/>
          <p:cNvSpPr txBox="1"/>
          <p:nvPr/>
        </p:nvSpPr>
        <p:spPr>
          <a:xfrm>
            <a:off x="5954477" y="2912544"/>
            <a:ext cx="1628081"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bolsa e cinto couro:</a:t>
            </a:r>
          </a:p>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+qualidade e conceito</a:t>
            </a:r>
          </a:p>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p/ a imagem</a:t>
            </a:r>
          </a:p>
        </p:txBody>
      </p:sp>
      <p:pic>
        <p:nvPicPr>
          <p:cNvPr id="438" name="Image" descr="Image"/>
          <p:cNvPicPr>
            <a:picLocks noChangeAspect="1"/>
          </p:cNvPicPr>
          <p:nvPr/>
        </p:nvPicPr>
        <p:blipFill>
          <a:blip r:embed="rId3">
            <a:extLst/>
          </a:blip>
          <a:stretch>
            <a:fillRect/>
          </a:stretch>
        </p:blipFill>
        <p:spPr>
          <a:xfrm rot="18825103" flipH="1">
            <a:off x="7654897" y="2845484"/>
            <a:ext cx="719426" cy="507511"/>
          </a:xfrm>
          <a:prstGeom prst="rect">
            <a:avLst/>
          </a:prstGeom>
          <a:ln w="12700">
            <a:miter lim="400000"/>
          </a:ln>
        </p:spPr>
      </p:pic>
      <p:sp>
        <p:nvSpPr>
          <p:cNvPr id="439" name="ponto de cor:…"/>
          <p:cNvSpPr txBox="1"/>
          <p:nvPr/>
        </p:nvSpPr>
        <p:spPr>
          <a:xfrm>
            <a:off x="10262399" y="5697881"/>
            <a:ext cx="2579280"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ponto de cor:</a:t>
            </a:r>
          </a:p>
          <a:p>
            <a:pPr algn="l">
              <a:defRPr sz="1400">
                <a:solidFill>
                  <a:schemeClr val="accent1">
                    <a:satOff val="20231"/>
                    <a:lumOff val="-16526"/>
                  </a:schemeClr>
                </a:solidFill>
                <a:latin typeface="Grayscale Signature"/>
                <a:ea typeface="Grayscale Signature"/>
                <a:cs typeface="Grayscale Signature"/>
                <a:sym typeface="Grayscale Signature"/>
              </a:defRPr>
            </a:pPr>
            <a:r>
              <a:t>+ criatividade, </a:t>
            </a:r>
            <a:br/>
            <a:r>
              <a:t>+ cara de moda</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Rectangle"/>
          <p:cNvSpPr/>
          <p:nvPr/>
        </p:nvSpPr>
        <p:spPr>
          <a:xfrm>
            <a:off x="-143934" y="-144926"/>
            <a:ext cx="13292668" cy="10043452"/>
          </a:xfrm>
          <a:prstGeom prst="rect">
            <a:avLst/>
          </a:prstGeom>
          <a:solidFill>
            <a:srgbClr val="FAEBDE">
              <a:alpha val="90390"/>
            </a:srgbClr>
          </a:solidFill>
          <a:ln w="12700">
            <a:miter lim="400000"/>
          </a:ln>
        </p:spPr>
        <p:txBody>
          <a:bodyPr lIns="50800" tIns="50800" rIns="50800" bIns="50800" anchor="ctr"/>
          <a:lstStyle/>
          <a:p>
            <a:pPr>
              <a:defRPr>
                <a:solidFill>
                  <a:srgbClr val="FFFFFF"/>
                </a:solidFill>
              </a:defRPr>
            </a:pPr>
            <a:endParaRPr/>
          </a:p>
        </p:txBody>
      </p:sp>
      <p:pic>
        <p:nvPicPr>
          <p:cNvPr id="442"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443" name="formas angulosas e linhas retas :…"/>
          <p:cNvSpPr txBox="1"/>
          <p:nvPr/>
        </p:nvSpPr>
        <p:spPr>
          <a:xfrm>
            <a:off x="584249" y="5251323"/>
            <a:ext cx="2365929" cy="62889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lnSpc>
                <a:spcPct val="60000"/>
              </a:lnSpc>
              <a:defRPr sz="1400">
                <a:solidFill>
                  <a:schemeClr val="accent1">
                    <a:satOff val="20231"/>
                    <a:lumOff val="-16526"/>
                  </a:schemeClr>
                </a:solidFill>
                <a:latin typeface="Grayscale Signature"/>
                <a:ea typeface="Grayscale Signature"/>
                <a:cs typeface="Grayscale Signature"/>
                <a:sym typeface="Grayscale Signature"/>
              </a:defRPr>
            </a:pPr>
            <a:r>
              <a:rPr dirty="0"/>
              <a:t>formas angulosas e linhas retas :</a:t>
            </a:r>
          </a:p>
          <a:p>
            <a:pPr algn="l">
              <a:defRPr sz="1600">
                <a:solidFill>
                  <a:schemeClr val="accent1">
                    <a:satOff val="20231"/>
                    <a:lumOff val="-16526"/>
                  </a:schemeClr>
                </a:solidFill>
                <a:latin typeface="Grayscale Signature"/>
                <a:ea typeface="Grayscale Signature"/>
                <a:cs typeface="Grayscale Signature"/>
                <a:sym typeface="Grayscale Signature"/>
              </a:defRPr>
            </a:pPr>
            <a:r>
              <a:rPr dirty="0"/>
              <a:t>+força e dinamismo</a:t>
            </a:r>
          </a:p>
          <a:p>
            <a:pPr algn="l">
              <a:lnSpc>
                <a:spcPct val="60000"/>
              </a:lnSpc>
              <a:defRPr sz="1400">
                <a:solidFill>
                  <a:schemeClr val="accent1">
                    <a:satOff val="20231"/>
                    <a:lumOff val="-16526"/>
                  </a:schemeClr>
                </a:solidFill>
                <a:latin typeface="Grayscale Signature"/>
                <a:ea typeface="Grayscale Signature"/>
                <a:cs typeface="Grayscale Signature"/>
                <a:sym typeface="Grayscale Signature"/>
              </a:defRPr>
            </a:pPr>
            <a:r>
              <a:rPr dirty="0"/>
              <a:t>amarelo lima - inverno</a:t>
            </a:r>
          </a:p>
        </p:txBody>
      </p:sp>
      <p:sp>
        <p:nvSpPr>
          <p:cNvPr id="444" name="Quanto aos acessórios, você já faz uso de forma assertiva e sabe potencializar o look de forma eficaz.…"/>
          <p:cNvSpPr txBox="1"/>
          <p:nvPr/>
        </p:nvSpPr>
        <p:spPr>
          <a:xfrm>
            <a:off x="584249" y="1412342"/>
            <a:ext cx="4301710" cy="3149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1500" i="1">
                <a:solidFill>
                  <a:schemeClr val="accent1">
                    <a:satOff val="20231"/>
                    <a:lumOff val="-16526"/>
                  </a:schemeClr>
                </a:solidFill>
                <a:latin typeface="Abril Display SemiBold"/>
                <a:ea typeface="Abril Display SemiBold"/>
                <a:cs typeface="Abril Display SemiBold"/>
                <a:sym typeface="Abril Display SemiBold"/>
              </a:defRPr>
            </a:pPr>
            <a:r>
              <a:t>Quanto aos acessórios, você já faz uso de forma assertiva e sabe potencializar o look de forma eficaz.</a:t>
            </a:r>
          </a:p>
          <a:p>
            <a:pPr algn="l" defTabSz="457200">
              <a:defRPr sz="1500" i="1">
                <a:solidFill>
                  <a:schemeClr val="accent1">
                    <a:satOff val="20231"/>
                    <a:lumOff val="-16526"/>
                  </a:schemeClr>
                </a:solidFill>
                <a:latin typeface="Abril Display SemiBold"/>
                <a:ea typeface="Abril Display SemiBold"/>
                <a:cs typeface="Abril Display SemiBold"/>
                <a:sym typeface="Abril Display SemiBold"/>
              </a:defRPr>
            </a:pPr>
            <a:endParaRPr/>
          </a:p>
          <a:p>
            <a:pPr algn="l" defTabSz="457200">
              <a:defRPr sz="1500" i="1">
                <a:solidFill>
                  <a:schemeClr val="accent1">
                    <a:satOff val="20231"/>
                    <a:lumOff val="-16526"/>
                  </a:schemeClr>
                </a:solidFill>
                <a:latin typeface="Abril Display SemiBold"/>
                <a:ea typeface="Abril Display SemiBold"/>
                <a:cs typeface="Abril Display SemiBold"/>
                <a:sym typeface="Abril Display SemiBold"/>
              </a:defRPr>
            </a:pPr>
            <a:r>
              <a:t>Sugestão para incluir peças pontuais para construir uma ASSINATURA DE ESTILO.</a:t>
            </a:r>
            <a:br/>
            <a:r>
              <a:t/>
            </a:r>
            <a:br/>
            <a:r>
              <a:rPr i="0">
                <a:latin typeface="Abril Display Black"/>
                <a:ea typeface="Abril Display Black"/>
                <a:cs typeface="Abril Display Black"/>
                <a:sym typeface="Abril Display Black"/>
              </a:rPr>
              <a:t>Objetivo:</a:t>
            </a:r>
            <a:r>
              <a:t> </a:t>
            </a:r>
            <a:br/>
            <a:r>
              <a:rPr i="0">
                <a:latin typeface="Abril Display Black"/>
                <a:ea typeface="Abril Display Black"/>
                <a:cs typeface="Abril Display Black"/>
                <a:sym typeface="Abril Display Black"/>
              </a:rPr>
              <a:t>atrelar um senso de identidade visual à sua imagem de Consultora de estilo, de modo que as pessoas entendam com o que você trabalha só de 'bater o olho' em ti</a:t>
            </a:r>
          </a:p>
        </p:txBody>
      </p:sp>
      <p:pic>
        <p:nvPicPr>
          <p:cNvPr id="445" name="Image" descr="Image"/>
          <p:cNvPicPr>
            <a:picLocks noChangeAspect="1"/>
          </p:cNvPicPr>
          <p:nvPr/>
        </p:nvPicPr>
        <p:blipFill>
          <a:blip r:embed="rId3">
            <a:extLst/>
          </a:blip>
          <a:stretch>
            <a:fillRect/>
          </a:stretch>
        </p:blipFill>
        <p:spPr>
          <a:xfrm>
            <a:off x="-143934" y="6319786"/>
            <a:ext cx="3822294" cy="3822294"/>
          </a:xfrm>
          <a:prstGeom prst="rect">
            <a:avLst/>
          </a:prstGeom>
          <a:ln w="12700">
            <a:miter lim="400000"/>
          </a:ln>
        </p:spPr>
      </p:pic>
      <p:pic>
        <p:nvPicPr>
          <p:cNvPr id="446" name="Image" descr="Image"/>
          <p:cNvPicPr>
            <a:picLocks noChangeAspect="1"/>
          </p:cNvPicPr>
          <p:nvPr/>
        </p:nvPicPr>
        <p:blipFill>
          <a:blip r:embed="rId4">
            <a:extLst/>
          </a:blip>
          <a:srcRect l="20920" t="17086" r="20920" b="17086"/>
          <a:stretch>
            <a:fillRect/>
          </a:stretch>
        </p:blipFill>
        <p:spPr>
          <a:xfrm>
            <a:off x="3182119" y="5296613"/>
            <a:ext cx="1341133" cy="2424501"/>
          </a:xfrm>
          <a:prstGeom prst="rect">
            <a:avLst/>
          </a:prstGeom>
          <a:ln w="12700">
            <a:miter lim="400000"/>
          </a:ln>
        </p:spPr>
      </p:pic>
      <p:pic>
        <p:nvPicPr>
          <p:cNvPr id="447" name="Image" descr="Image"/>
          <p:cNvPicPr>
            <a:picLocks noChangeAspect="1"/>
          </p:cNvPicPr>
          <p:nvPr/>
        </p:nvPicPr>
        <p:blipFill>
          <a:blip r:embed="rId5">
            <a:extLst/>
          </a:blip>
          <a:srcRect l="17453" t="14162" r="17453" b="14162"/>
          <a:stretch>
            <a:fillRect/>
          </a:stretch>
        </p:blipFill>
        <p:spPr>
          <a:xfrm>
            <a:off x="6770524" y="2656299"/>
            <a:ext cx="1294669" cy="1425566"/>
          </a:xfrm>
          <a:prstGeom prst="rect">
            <a:avLst/>
          </a:prstGeom>
          <a:ln w="12700">
            <a:miter lim="400000"/>
          </a:ln>
        </p:spPr>
      </p:pic>
      <p:pic>
        <p:nvPicPr>
          <p:cNvPr id="448" name="Image" descr="Image"/>
          <p:cNvPicPr>
            <a:picLocks noChangeAspect="1"/>
          </p:cNvPicPr>
          <p:nvPr/>
        </p:nvPicPr>
        <p:blipFill>
          <a:blip r:embed="rId6">
            <a:extLst/>
          </a:blip>
          <a:srcRect l="6275" t="23212" r="12768" b="32363"/>
          <a:stretch>
            <a:fillRect/>
          </a:stretch>
        </p:blipFill>
        <p:spPr>
          <a:xfrm>
            <a:off x="8300682" y="2763852"/>
            <a:ext cx="2365849" cy="1317881"/>
          </a:xfrm>
          <a:prstGeom prst="rect">
            <a:avLst/>
          </a:prstGeom>
          <a:ln w="12700">
            <a:miter lim="400000"/>
          </a:ln>
        </p:spPr>
      </p:pic>
      <p:pic>
        <p:nvPicPr>
          <p:cNvPr id="449" name="Image" descr="Image"/>
          <p:cNvPicPr>
            <a:picLocks noChangeAspect="1"/>
          </p:cNvPicPr>
          <p:nvPr/>
        </p:nvPicPr>
        <p:blipFill>
          <a:blip r:embed="rId7">
            <a:extLst/>
          </a:blip>
          <a:stretch>
            <a:fillRect/>
          </a:stretch>
        </p:blipFill>
        <p:spPr>
          <a:xfrm>
            <a:off x="10733685" y="6605444"/>
            <a:ext cx="2276476" cy="3414714"/>
          </a:xfrm>
          <a:prstGeom prst="rect">
            <a:avLst/>
          </a:prstGeom>
          <a:ln w="12700">
            <a:miter lim="400000"/>
          </a:ln>
        </p:spPr>
      </p:pic>
      <p:sp>
        <p:nvSpPr>
          <p:cNvPr id="450" name="&gt;&gt;"/>
          <p:cNvSpPr txBox="1"/>
          <p:nvPr/>
        </p:nvSpPr>
        <p:spPr>
          <a:xfrm>
            <a:off x="12170776" y="8095125"/>
            <a:ext cx="834024"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rgbClr val="FFFFFF"/>
                </a:solidFill>
                <a:latin typeface="Grayscale Signature"/>
                <a:ea typeface="Grayscale Signature"/>
                <a:cs typeface="Grayscale Signature"/>
                <a:sym typeface="Grayscale Signature"/>
              </a:defRPr>
            </a:lvl1pPr>
          </a:lstStyle>
          <a:p>
            <a:r>
              <a:t>&gt;&gt;</a:t>
            </a:r>
          </a:p>
        </p:txBody>
      </p:sp>
      <p:pic>
        <p:nvPicPr>
          <p:cNvPr id="451" name="Image" descr="Image"/>
          <p:cNvPicPr>
            <a:picLocks noChangeAspect="1"/>
          </p:cNvPicPr>
          <p:nvPr/>
        </p:nvPicPr>
        <p:blipFill>
          <a:blip r:embed="rId8">
            <a:extLst/>
          </a:blip>
          <a:srcRect l="25821" t="32498"/>
          <a:stretch>
            <a:fillRect/>
          </a:stretch>
        </p:blipFill>
        <p:spPr>
          <a:xfrm>
            <a:off x="8763271" y="7771275"/>
            <a:ext cx="2276669" cy="2025559"/>
          </a:xfrm>
          <a:prstGeom prst="rect">
            <a:avLst/>
          </a:prstGeom>
          <a:ln w="12700">
            <a:miter lim="400000"/>
          </a:ln>
        </p:spPr>
      </p:pic>
      <p:sp>
        <p:nvSpPr>
          <p:cNvPr id="452" name="uso de pedras : + solidez e presença"/>
          <p:cNvSpPr txBox="1"/>
          <p:nvPr/>
        </p:nvSpPr>
        <p:spPr>
          <a:xfrm>
            <a:off x="7501680" y="6357794"/>
            <a:ext cx="2523183" cy="495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60000"/>
              </a:lnSpc>
              <a:defRPr sz="1400">
                <a:solidFill>
                  <a:schemeClr val="accent1">
                    <a:satOff val="20231"/>
                    <a:lumOff val="-16526"/>
                  </a:schemeClr>
                </a:solidFill>
                <a:latin typeface="Grayscale Signature"/>
                <a:ea typeface="Grayscale Signature"/>
                <a:cs typeface="Grayscale Signature"/>
                <a:sym typeface="Grayscale Signature"/>
              </a:defRPr>
            </a:lvl1pPr>
          </a:lstStyle>
          <a:p>
            <a:r>
              <a:t>uso de pedras : + solidez e presença</a:t>
            </a:r>
          </a:p>
        </p:txBody>
      </p:sp>
      <p:sp>
        <p:nvSpPr>
          <p:cNvPr id="453" name="metais prateados : paleta fria - inverno puro"/>
          <p:cNvSpPr txBox="1"/>
          <p:nvPr/>
        </p:nvSpPr>
        <p:spPr>
          <a:xfrm>
            <a:off x="7495528" y="2117040"/>
            <a:ext cx="3170927" cy="495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60000"/>
              </a:lnSpc>
              <a:defRPr sz="1400">
                <a:solidFill>
                  <a:schemeClr val="accent1">
                    <a:satOff val="20231"/>
                    <a:lumOff val="-16526"/>
                  </a:schemeClr>
                </a:solidFill>
                <a:latin typeface="Grayscale Signature"/>
                <a:ea typeface="Grayscale Signature"/>
                <a:cs typeface="Grayscale Signature"/>
                <a:sym typeface="Grayscale Signature"/>
              </a:defRPr>
            </a:lvl1pPr>
          </a:lstStyle>
          <a:p>
            <a:r>
              <a:t>metais prateados : paleta fria - inverno puro</a:t>
            </a:r>
          </a:p>
        </p:txBody>
      </p:sp>
      <p:pic>
        <p:nvPicPr>
          <p:cNvPr id="454" name="Image" descr="Image"/>
          <p:cNvPicPr>
            <a:picLocks noChangeAspect="1"/>
          </p:cNvPicPr>
          <p:nvPr/>
        </p:nvPicPr>
        <p:blipFill>
          <a:blip r:embed="rId9">
            <a:extLst/>
          </a:blip>
          <a:stretch>
            <a:fillRect/>
          </a:stretch>
        </p:blipFill>
        <p:spPr>
          <a:xfrm>
            <a:off x="10498137" y="1733811"/>
            <a:ext cx="2506663" cy="2506663"/>
          </a:xfrm>
          <a:prstGeom prst="rect">
            <a:avLst/>
          </a:prstGeom>
          <a:ln w="12700">
            <a:miter lim="400000"/>
          </a:ln>
        </p:spPr>
      </p:pic>
      <p:pic>
        <p:nvPicPr>
          <p:cNvPr id="455" name="Image" descr="Image"/>
          <p:cNvPicPr>
            <a:picLocks noChangeAspect="1"/>
          </p:cNvPicPr>
          <p:nvPr/>
        </p:nvPicPr>
        <p:blipFill>
          <a:blip r:embed="rId10">
            <a:extLst/>
          </a:blip>
          <a:srcRect l="16357" t="10281" r="7113" b="3865"/>
          <a:stretch>
            <a:fillRect/>
          </a:stretch>
        </p:blipFill>
        <p:spPr>
          <a:xfrm>
            <a:off x="7000844" y="7047309"/>
            <a:ext cx="1677306" cy="2706478"/>
          </a:xfrm>
          <a:prstGeom prst="rect">
            <a:avLst/>
          </a:prstGeom>
          <a:ln w="12700">
            <a:miter lim="400000"/>
          </a:ln>
        </p:spPr>
      </p:pic>
      <p:pic>
        <p:nvPicPr>
          <p:cNvPr id="457" name="Image" descr="Image"/>
          <p:cNvPicPr>
            <a:picLocks noChangeAspect="1"/>
          </p:cNvPicPr>
          <p:nvPr/>
        </p:nvPicPr>
        <p:blipFill>
          <a:blip r:embed="rId11">
            <a:extLst/>
          </a:blip>
          <a:stretch>
            <a:fillRect/>
          </a:stretch>
        </p:blipFill>
        <p:spPr>
          <a:xfrm>
            <a:off x="10352703" y="4648580"/>
            <a:ext cx="3038440" cy="3038439"/>
          </a:xfrm>
          <a:prstGeom prst="rect">
            <a:avLst/>
          </a:prstGeom>
          <a:ln w="12700">
            <a:miter lim="400000"/>
          </a:ln>
        </p:spPr>
      </p:pic>
      <p:sp>
        <p:nvSpPr>
          <p:cNvPr id="20" name="&gt;&gt; Mapeamento do seu guarda roupas / Lista de Compras"/>
          <p:cNvSpPr txBox="1"/>
          <p:nvPr/>
        </p:nvSpPr>
        <p:spPr>
          <a:xfrm>
            <a:off x="5696494" y="674654"/>
            <a:ext cx="5963089" cy="2872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rPr dirty="0"/>
              <a:t>&gt;&gt; </a:t>
            </a:r>
            <a:r>
              <a:rPr dirty="0">
                <a:gradFill>
                  <a:gsLst>
                    <a:gs pos="100000">
                      <a:schemeClr val="accent1">
                        <a:lumMod val="5000"/>
                        <a:lumOff val="95000"/>
                      </a:schemeClr>
                    </a:gs>
                    <a:gs pos="99000">
                      <a:schemeClr val="accent1">
                        <a:lumMod val="75000"/>
                      </a:schemeClr>
                    </a:gs>
                  </a:gsLst>
                  <a:lin ang="5400000" scaled="1"/>
                </a:gradFill>
              </a:rPr>
              <a:t>Mapeamento</a:t>
            </a:r>
            <a:r>
              <a:rPr dirty="0"/>
              <a:t> do seu guarda roupas / </a:t>
            </a:r>
            <a:r>
              <a:rPr dirty="0">
                <a:solidFill>
                  <a:srgbClr val="F1A13A"/>
                </a:solidFill>
              </a:rPr>
              <a:t>Lista de Compras</a:t>
            </a: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Rectangle"/>
          <p:cNvSpPr/>
          <p:nvPr/>
        </p:nvSpPr>
        <p:spPr>
          <a:xfrm>
            <a:off x="-143934" y="-144926"/>
            <a:ext cx="13292668" cy="10043452"/>
          </a:xfrm>
          <a:prstGeom prst="rect">
            <a:avLst/>
          </a:prstGeom>
          <a:solidFill>
            <a:srgbClr val="FAEBDE">
              <a:alpha val="90390"/>
            </a:srgbClr>
          </a:solidFill>
          <a:ln w="12700">
            <a:miter lim="400000"/>
          </a:ln>
        </p:spPr>
        <p:txBody>
          <a:bodyPr lIns="50800" tIns="50800" rIns="50800" bIns="50800" anchor="ctr"/>
          <a:lstStyle/>
          <a:p>
            <a:pPr>
              <a:defRPr>
                <a:solidFill>
                  <a:srgbClr val="FFFFFF"/>
                </a:solidFill>
              </a:defRPr>
            </a:pPr>
            <a:endParaRPr/>
          </a:p>
        </p:txBody>
      </p:sp>
      <p:sp>
        <p:nvSpPr>
          <p:cNvPr id="460" name="Oval"/>
          <p:cNvSpPr/>
          <p:nvPr/>
        </p:nvSpPr>
        <p:spPr>
          <a:xfrm>
            <a:off x="-1089631" y="5875277"/>
            <a:ext cx="14669847" cy="6669351"/>
          </a:xfrm>
          <a:prstGeom prst="ellipse">
            <a:avLst/>
          </a:prstGeom>
          <a:ln>
            <a:solidFill>
              <a:srgbClr val="FFFFFF"/>
            </a:solidFill>
            <a:miter lim="400000"/>
          </a:ln>
        </p:spPr>
        <p:txBody>
          <a:bodyPr lIns="50800" tIns="50800" rIns="50800" bIns="50800" anchor="ctr"/>
          <a:lstStyle/>
          <a:p>
            <a:pPr>
              <a:lnSpc>
                <a:spcPct val="150000"/>
              </a:lnSpc>
              <a:defRPr>
                <a:solidFill>
                  <a:srgbClr val="FFFFFF"/>
                </a:solidFill>
              </a:defRPr>
            </a:pPr>
            <a:endParaRPr/>
          </a:p>
        </p:txBody>
      </p:sp>
      <p:pic>
        <p:nvPicPr>
          <p:cNvPr id="462"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463" name="blusa cor fora  da cartela"/>
          <p:cNvSpPr txBox="1"/>
          <p:nvPr/>
        </p:nvSpPr>
        <p:spPr>
          <a:xfrm>
            <a:off x="1006689" y="2778641"/>
            <a:ext cx="1291837" cy="53347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blusa cor fora </a:t>
            </a:r>
            <a:br>
              <a:rPr dirty="0"/>
            </a:br>
            <a:r>
              <a:rPr dirty="0"/>
              <a:t>da cartela</a:t>
            </a:r>
          </a:p>
        </p:txBody>
      </p:sp>
      <p:sp>
        <p:nvSpPr>
          <p:cNvPr id="464" name="A montagem de looks priorizou dar funcionalidade e aplicabilidade à peças que estavam 'paradas' no armário."/>
          <p:cNvSpPr txBox="1"/>
          <p:nvPr/>
        </p:nvSpPr>
        <p:spPr>
          <a:xfrm>
            <a:off x="713304" y="1058618"/>
            <a:ext cx="3879274" cy="977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1700" i="1">
                <a:solidFill>
                  <a:schemeClr val="accent1">
                    <a:satOff val="20231"/>
                    <a:lumOff val="-16526"/>
                  </a:schemeClr>
                </a:solidFill>
                <a:latin typeface="Abril Display SemiBold"/>
                <a:ea typeface="Abril Display SemiBold"/>
                <a:cs typeface="Abril Display SemiBold"/>
                <a:sym typeface="Abril Display SemiBold"/>
              </a:defRPr>
            </a:lvl1pPr>
          </a:lstStyle>
          <a:p>
            <a:r>
              <a:t>A montagem de looks priorizou dar funcionalidade e aplicabilidade à peças que estavam 'paradas' no armário.</a:t>
            </a:r>
          </a:p>
        </p:txBody>
      </p:sp>
      <p:sp>
        <p:nvSpPr>
          <p:cNvPr id="465" name="&gt;&gt;"/>
          <p:cNvSpPr txBox="1"/>
          <p:nvPr/>
        </p:nvSpPr>
        <p:spPr>
          <a:xfrm>
            <a:off x="12170776" y="8095125"/>
            <a:ext cx="834024"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t>&gt;&gt;</a:t>
            </a:r>
          </a:p>
        </p:txBody>
      </p:sp>
      <p:pic>
        <p:nvPicPr>
          <p:cNvPr id="466" name="Image" descr="Image"/>
          <p:cNvPicPr>
            <a:picLocks noChangeAspect="1"/>
          </p:cNvPicPr>
          <p:nvPr/>
        </p:nvPicPr>
        <p:blipFill>
          <a:blip r:embed="rId3">
            <a:extLst/>
          </a:blip>
          <a:srcRect l="32815" t="9047" r="27477" b="2233"/>
          <a:stretch>
            <a:fillRect/>
          </a:stretch>
        </p:blipFill>
        <p:spPr>
          <a:xfrm>
            <a:off x="218333" y="3446797"/>
            <a:ext cx="2118239" cy="6306815"/>
          </a:xfrm>
          <a:prstGeom prst="rect">
            <a:avLst/>
          </a:prstGeom>
          <a:ln w="12700">
            <a:miter lim="400000"/>
          </a:ln>
        </p:spPr>
      </p:pic>
      <p:pic>
        <p:nvPicPr>
          <p:cNvPr id="467" name="Image" descr="Image"/>
          <p:cNvPicPr>
            <a:picLocks noChangeAspect="1"/>
          </p:cNvPicPr>
          <p:nvPr/>
        </p:nvPicPr>
        <p:blipFill>
          <a:blip r:embed="rId4">
            <a:extLst/>
          </a:blip>
          <a:srcRect l="26884" t="4676" r="26884"/>
          <a:stretch>
            <a:fillRect/>
          </a:stretch>
        </p:blipFill>
        <p:spPr>
          <a:xfrm>
            <a:off x="2336455" y="3466913"/>
            <a:ext cx="2383444" cy="6548880"/>
          </a:xfrm>
          <a:prstGeom prst="rect">
            <a:avLst/>
          </a:prstGeom>
          <a:ln w="12700">
            <a:miter lim="400000"/>
          </a:ln>
        </p:spPr>
      </p:pic>
      <p:pic>
        <p:nvPicPr>
          <p:cNvPr id="468" name="Image" descr="Image"/>
          <p:cNvPicPr>
            <a:picLocks noChangeAspect="1"/>
          </p:cNvPicPr>
          <p:nvPr/>
        </p:nvPicPr>
        <p:blipFill>
          <a:blip r:embed="rId5">
            <a:extLst/>
          </a:blip>
          <a:srcRect l="16943" t="6594" r="30613"/>
          <a:stretch>
            <a:fillRect/>
          </a:stretch>
        </p:blipFill>
        <p:spPr>
          <a:xfrm>
            <a:off x="4592577" y="3411140"/>
            <a:ext cx="2672291" cy="6342410"/>
          </a:xfrm>
          <a:prstGeom prst="rect">
            <a:avLst/>
          </a:prstGeom>
          <a:ln w="12700">
            <a:miter lim="400000"/>
          </a:ln>
        </p:spPr>
      </p:pic>
      <p:pic>
        <p:nvPicPr>
          <p:cNvPr id="469" name="Image" descr="Image"/>
          <p:cNvPicPr>
            <a:picLocks noChangeAspect="1"/>
          </p:cNvPicPr>
          <p:nvPr/>
        </p:nvPicPr>
        <p:blipFill>
          <a:blip r:embed="rId6">
            <a:extLst/>
          </a:blip>
          <a:srcRect l="29962" r="16538"/>
          <a:stretch>
            <a:fillRect/>
          </a:stretch>
        </p:blipFill>
        <p:spPr>
          <a:xfrm>
            <a:off x="7646039" y="3205625"/>
            <a:ext cx="2702411" cy="6731125"/>
          </a:xfrm>
          <a:prstGeom prst="rect">
            <a:avLst/>
          </a:prstGeom>
          <a:ln w="12700">
            <a:miter lim="400000"/>
          </a:ln>
        </p:spPr>
      </p:pic>
      <p:pic>
        <p:nvPicPr>
          <p:cNvPr id="470" name="Image" descr="Image"/>
          <p:cNvPicPr>
            <a:picLocks noChangeAspect="1"/>
          </p:cNvPicPr>
          <p:nvPr/>
        </p:nvPicPr>
        <p:blipFill>
          <a:blip r:embed="rId7">
            <a:extLst/>
          </a:blip>
          <a:srcRect l="30498" t="7388" r="30498"/>
          <a:stretch>
            <a:fillRect/>
          </a:stretch>
        </p:blipFill>
        <p:spPr>
          <a:xfrm>
            <a:off x="10347247" y="3466913"/>
            <a:ext cx="2000568" cy="6330096"/>
          </a:xfrm>
          <a:prstGeom prst="rect">
            <a:avLst/>
          </a:prstGeom>
          <a:ln w="12700">
            <a:miter lim="400000"/>
          </a:ln>
        </p:spPr>
      </p:pic>
      <p:sp>
        <p:nvSpPr>
          <p:cNvPr id="471" name="eleva o nível da produção ;…"/>
          <p:cNvSpPr txBox="1"/>
          <p:nvPr/>
        </p:nvSpPr>
        <p:spPr>
          <a:xfrm>
            <a:off x="4097612" y="2880761"/>
            <a:ext cx="1043339" cy="117981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eleva o nível da produção ;</a:t>
            </a:r>
          </a:p>
          <a:p>
            <a:pPr algn="l">
              <a:defRPr sz="1400">
                <a:solidFill>
                  <a:schemeClr val="accent1">
                    <a:satOff val="20231"/>
                    <a:lumOff val="-16526"/>
                  </a:schemeClr>
                </a:solidFill>
                <a:latin typeface="Grayscale Signature"/>
                <a:ea typeface="Grayscale Signature"/>
                <a:cs typeface="Grayscale Signature"/>
                <a:sym typeface="Grayscale Signature"/>
              </a:defRPr>
            </a:pPr>
            <a:r>
              <a:t>tecido plano e linhas retas verticais</a:t>
            </a:r>
          </a:p>
        </p:txBody>
      </p:sp>
      <p:sp>
        <p:nvSpPr>
          <p:cNvPr id="472" name="blusa lurex com detalhe buraco : usá-lo para trás"/>
          <p:cNvSpPr txBox="1"/>
          <p:nvPr/>
        </p:nvSpPr>
        <p:spPr>
          <a:xfrm>
            <a:off x="5955983" y="2552809"/>
            <a:ext cx="1409492"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60000"/>
              </a:lnSpc>
              <a:defRPr sz="14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t>blusa lurex com detalhe buraco : usá-lo para trás</a:t>
            </a:r>
          </a:p>
        </p:txBody>
      </p:sp>
      <p:sp>
        <p:nvSpPr>
          <p:cNvPr id="473" name="alternativa :…"/>
          <p:cNvSpPr txBox="1"/>
          <p:nvPr/>
        </p:nvSpPr>
        <p:spPr>
          <a:xfrm>
            <a:off x="8478515" y="2552809"/>
            <a:ext cx="1291837"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alternativa :</a:t>
            </a:r>
          </a:p>
          <a:p>
            <a:pPr algn="l">
              <a:defRPr sz="1400">
                <a:solidFill>
                  <a:schemeClr val="accent1">
                    <a:satOff val="20231"/>
                    <a:lumOff val="-16526"/>
                  </a:schemeClr>
                </a:solidFill>
                <a:latin typeface="Grayscale Signature"/>
                <a:ea typeface="Grayscale Signature"/>
                <a:cs typeface="Grayscale Signature"/>
                <a:sym typeface="Grayscale Signature"/>
              </a:defRPr>
            </a:pPr>
            <a:r>
              <a:t>sobreposição</a:t>
            </a:r>
          </a:p>
          <a:p>
            <a:pPr algn="l">
              <a:defRPr sz="1400">
                <a:solidFill>
                  <a:schemeClr val="accent1">
                    <a:satOff val="20231"/>
                    <a:lumOff val="-16526"/>
                  </a:schemeClr>
                </a:solidFill>
                <a:latin typeface="Grayscale Signature"/>
                <a:ea typeface="Grayscale Signature"/>
                <a:cs typeface="Grayscale Signature"/>
                <a:sym typeface="Grayscale Signature"/>
              </a:defRPr>
            </a:pPr>
            <a:r>
              <a:t>c/ /regata preta</a:t>
            </a:r>
          </a:p>
        </p:txBody>
      </p:sp>
      <p:sp>
        <p:nvSpPr>
          <p:cNvPr id="474" name="linha diagonal :…"/>
          <p:cNvSpPr txBox="1"/>
          <p:nvPr/>
        </p:nvSpPr>
        <p:spPr>
          <a:xfrm>
            <a:off x="10883392" y="2670919"/>
            <a:ext cx="1188462"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linha diagonal :</a:t>
            </a:r>
          </a:p>
          <a:p>
            <a:pPr algn="l">
              <a:defRPr sz="1400">
                <a:solidFill>
                  <a:schemeClr val="accent1">
                    <a:satOff val="20231"/>
                    <a:lumOff val="-16526"/>
                  </a:schemeClr>
                </a:solidFill>
                <a:latin typeface="Grayscale Signature"/>
                <a:ea typeface="Grayscale Signature"/>
                <a:cs typeface="Grayscale Signature"/>
                <a:sym typeface="Grayscale Signature"/>
              </a:defRPr>
            </a:pPr>
            <a:r>
              <a:t>conforto p/a cava</a:t>
            </a:r>
          </a:p>
          <a:p>
            <a:pPr algn="l">
              <a:defRPr sz="1400">
                <a:solidFill>
                  <a:schemeClr val="accent1">
                    <a:satOff val="20231"/>
                    <a:lumOff val="-16526"/>
                  </a:schemeClr>
                </a:solidFill>
                <a:latin typeface="Grayscale Signature"/>
                <a:ea typeface="Grayscale Signature"/>
                <a:cs typeface="Grayscale Signature"/>
                <a:sym typeface="Grayscale Signature"/>
              </a:defRPr>
            </a:pPr>
            <a:r>
              <a:t>+ dinamismo</a:t>
            </a:r>
          </a:p>
        </p:txBody>
      </p:sp>
      <p:sp>
        <p:nvSpPr>
          <p:cNvPr id="475" name="detalhe…"/>
          <p:cNvSpPr txBox="1"/>
          <p:nvPr/>
        </p:nvSpPr>
        <p:spPr>
          <a:xfrm>
            <a:off x="1919443" y="3336667"/>
            <a:ext cx="834024" cy="9643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detalhe</a:t>
            </a:r>
          </a:p>
          <a:p>
            <a:pPr algn="l">
              <a:defRPr sz="1400">
                <a:solidFill>
                  <a:schemeClr val="accent1">
                    <a:satOff val="20231"/>
                    <a:lumOff val="-16526"/>
                  </a:schemeClr>
                </a:solidFill>
                <a:latin typeface="Grayscale Signature"/>
                <a:ea typeface="Grayscale Signature"/>
                <a:cs typeface="Grayscale Signature"/>
                <a:sym typeface="Grayscale Signature"/>
              </a:defRPr>
            </a:pPr>
            <a:r>
              <a:t>metalizado</a:t>
            </a:r>
          </a:p>
          <a:p>
            <a:pPr algn="l">
              <a:defRPr sz="1400">
                <a:solidFill>
                  <a:schemeClr val="accent1">
                    <a:satOff val="20231"/>
                    <a:lumOff val="-16526"/>
                  </a:schemeClr>
                </a:solidFill>
                <a:latin typeface="Grayscale Signature"/>
                <a:ea typeface="Grayscale Signature"/>
                <a:cs typeface="Grayscale Signature"/>
                <a:sym typeface="Grayscale Signature"/>
              </a:defRPr>
            </a:pPr>
            <a:r>
              <a:t>prata já</a:t>
            </a:r>
          </a:p>
          <a:p>
            <a:pPr algn="l">
              <a:defRPr sz="1400">
                <a:solidFill>
                  <a:schemeClr val="accent1">
                    <a:satOff val="20231"/>
                    <a:lumOff val="-16526"/>
                  </a:schemeClr>
                </a:solidFill>
                <a:latin typeface="Grayscale Signature"/>
                <a:ea typeface="Grayscale Signature"/>
                <a:cs typeface="Grayscale Signature"/>
                <a:sym typeface="Grayscale Signature"/>
              </a:defRPr>
            </a:pPr>
            <a:r>
              <a:t>compensa</a:t>
            </a:r>
          </a:p>
        </p:txBody>
      </p:sp>
      <p:pic>
        <p:nvPicPr>
          <p:cNvPr id="476" name="Image" descr="Image"/>
          <p:cNvPicPr>
            <a:picLocks noChangeAspect="1"/>
          </p:cNvPicPr>
          <p:nvPr/>
        </p:nvPicPr>
        <p:blipFill>
          <a:blip r:embed="rId8">
            <a:extLst/>
          </a:blip>
          <a:srcRect/>
          <a:stretch>
            <a:fillRect/>
          </a:stretch>
        </p:blipFill>
        <p:spPr>
          <a:xfrm rot="5782894" flipH="1">
            <a:off x="1816373" y="4383608"/>
            <a:ext cx="532100" cy="375364"/>
          </a:xfrm>
          <a:prstGeom prst="rect">
            <a:avLst/>
          </a:prstGeom>
          <a:ln w="12700">
            <a:miter lim="400000"/>
          </a:ln>
        </p:spPr>
      </p:pic>
      <p:pic>
        <p:nvPicPr>
          <p:cNvPr id="477" name="Image" descr="Image"/>
          <p:cNvPicPr>
            <a:picLocks noChangeAspect="1"/>
          </p:cNvPicPr>
          <p:nvPr/>
        </p:nvPicPr>
        <p:blipFill>
          <a:blip r:embed="rId8">
            <a:extLst/>
          </a:blip>
          <a:stretch>
            <a:fillRect/>
          </a:stretch>
        </p:blipFill>
        <p:spPr>
          <a:xfrm rot="5782894" flipH="1">
            <a:off x="7255292" y="8312533"/>
            <a:ext cx="532100" cy="375363"/>
          </a:xfrm>
          <a:prstGeom prst="rect">
            <a:avLst/>
          </a:prstGeom>
          <a:ln w="12700">
            <a:miter lim="400000"/>
          </a:ln>
        </p:spPr>
      </p:pic>
      <p:pic>
        <p:nvPicPr>
          <p:cNvPr id="478" name="Image" descr="Image"/>
          <p:cNvPicPr>
            <a:picLocks noChangeAspect="1"/>
          </p:cNvPicPr>
          <p:nvPr/>
        </p:nvPicPr>
        <p:blipFill>
          <a:blip r:embed="rId9">
            <a:extLst/>
          </a:blip>
          <a:stretch>
            <a:fillRect/>
          </a:stretch>
        </p:blipFill>
        <p:spPr>
          <a:xfrm rot="19357720">
            <a:off x="3966230" y="4326532"/>
            <a:ext cx="587567" cy="414492"/>
          </a:xfrm>
          <a:prstGeom prst="rect">
            <a:avLst/>
          </a:prstGeom>
          <a:ln w="12700">
            <a:miter lim="400000"/>
          </a:ln>
        </p:spPr>
      </p:pic>
      <p:sp>
        <p:nvSpPr>
          <p:cNvPr id="479" name="uso c/jeans…"/>
          <p:cNvSpPr txBox="1"/>
          <p:nvPr/>
        </p:nvSpPr>
        <p:spPr>
          <a:xfrm>
            <a:off x="7091526" y="6844619"/>
            <a:ext cx="1291836" cy="139525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uso c/jeans</a:t>
            </a:r>
          </a:p>
          <a:p>
            <a:pPr algn="l">
              <a:defRPr sz="1400">
                <a:solidFill>
                  <a:schemeClr val="accent1">
                    <a:satOff val="20231"/>
                    <a:lumOff val="-16526"/>
                  </a:schemeClr>
                </a:solidFill>
                <a:latin typeface="Grayscale Signature"/>
                <a:ea typeface="Grayscale Signature"/>
                <a:cs typeface="Grayscale Signature"/>
                <a:sym typeface="Grayscale Signature"/>
              </a:defRPr>
            </a:pPr>
            <a:r>
              <a:t>e cinto p/</a:t>
            </a:r>
          </a:p>
          <a:p>
            <a:pPr algn="l">
              <a:defRPr sz="1400">
                <a:solidFill>
                  <a:schemeClr val="accent1">
                    <a:satOff val="20231"/>
                    <a:lumOff val="-16526"/>
                  </a:schemeClr>
                </a:solidFill>
                <a:latin typeface="Grayscale Signature"/>
                <a:ea typeface="Grayscale Signature"/>
                <a:cs typeface="Grayscale Signature"/>
                <a:sym typeface="Grayscale Signature"/>
              </a:defRPr>
            </a:pPr>
            <a:r>
              <a:t>equilibrar</a:t>
            </a:r>
          </a:p>
          <a:p>
            <a:pPr algn="l">
              <a:defRPr sz="1400">
                <a:solidFill>
                  <a:schemeClr val="accent1">
                    <a:satOff val="20231"/>
                    <a:lumOff val="-16526"/>
                  </a:schemeClr>
                </a:solidFill>
                <a:latin typeface="Grayscale Signature"/>
                <a:ea typeface="Grayscale Signature"/>
                <a:cs typeface="Grayscale Signature"/>
                <a:sym typeface="Grayscale Signature"/>
              </a:defRPr>
            </a:pPr>
            <a:r>
              <a:t>o look:</a:t>
            </a:r>
          </a:p>
          <a:p>
            <a:pPr algn="l">
              <a:defRPr sz="1400">
                <a:solidFill>
                  <a:schemeClr val="accent1">
                    <a:satOff val="20231"/>
                    <a:lumOff val="-16526"/>
                  </a:schemeClr>
                </a:solidFill>
                <a:latin typeface="Grayscale Signature"/>
                <a:ea typeface="Grayscale Signature"/>
                <a:cs typeface="Grayscale Signature"/>
                <a:sym typeface="Grayscale Signature"/>
              </a:defRPr>
            </a:pPr>
            <a:r>
              <a:t>jeans +</a:t>
            </a:r>
          </a:p>
          <a:p>
            <a:pPr algn="l">
              <a:defRPr sz="1400">
                <a:solidFill>
                  <a:schemeClr val="accent1">
                    <a:satOff val="20231"/>
                    <a:lumOff val="-16526"/>
                  </a:schemeClr>
                </a:solidFill>
                <a:latin typeface="Grayscale Signature"/>
                <a:ea typeface="Grayscale Signature"/>
                <a:cs typeface="Grayscale Signature"/>
                <a:sym typeface="Grayscale Signature"/>
              </a:defRPr>
            </a:pPr>
            <a:r>
              <a:t>brilho</a:t>
            </a:r>
          </a:p>
        </p:txBody>
      </p:sp>
      <p:pic>
        <p:nvPicPr>
          <p:cNvPr id="480" name="Image" descr="Image"/>
          <p:cNvPicPr>
            <a:picLocks noChangeAspect="1"/>
          </p:cNvPicPr>
          <p:nvPr/>
        </p:nvPicPr>
        <p:blipFill>
          <a:blip r:embed="rId8">
            <a:extLst/>
          </a:blip>
          <a:srcRect/>
          <a:stretch>
            <a:fillRect/>
          </a:stretch>
        </p:blipFill>
        <p:spPr>
          <a:xfrm rot="16582894">
            <a:off x="6687034" y="7907494"/>
            <a:ext cx="532099" cy="375364"/>
          </a:xfrm>
          <a:prstGeom prst="rect">
            <a:avLst/>
          </a:prstGeom>
          <a:ln w="12700">
            <a:miter lim="400000"/>
          </a:ln>
        </p:spPr>
      </p:pic>
      <p:sp>
        <p:nvSpPr>
          <p:cNvPr id="481" name="calçado…"/>
          <p:cNvSpPr txBox="1"/>
          <p:nvPr/>
        </p:nvSpPr>
        <p:spPr>
          <a:xfrm>
            <a:off x="9770169" y="7732650"/>
            <a:ext cx="1291836" cy="9643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calçado</a:t>
            </a:r>
          </a:p>
          <a:p>
            <a:pPr algn="l">
              <a:defRPr sz="1400">
                <a:solidFill>
                  <a:schemeClr val="accent1">
                    <a:satOff val="20231"/>
                    <a:lumOff val="-16526"/>
                  </a:schemeClr>
                </a:solidFill>
                <a:latin typeface="Grayscale Signature"/>
                <a:ea typeface="Grayscale Signature"/>
                <a:cs typeface="Grayscale Signature"/>
                <a:sym typeface="Grayscale Signature"/>
              </a:defRPr>
            </a:pPr>
            <a:r>
              <a:t>salto mais</a:t>
            </a:r>
          </a:p>
          <a:p>
            <a:pPr algn="l">
              <a:defRPr sz="1400">
                <a:solidFill>
                  <a:schemeClr val="accent1">
                    <a:satOff val="20231"/>
                    <a:lumOff val="-16526"/>
                  </a:schemeClr>
                </a:solidFill>
                <a:latin typeface="Grayscale Signature"/>
                <a:ea typeface="Grayscale Signature"/>
                <a:cs typeface="Grayscale Signature"/>
                <a:sym typeface="Grayscale Signature"/>
              </a:defRPr>
            </a:pPr>
            <a:r>
              <a:t>robusto:</a:t>
            </a:r>
          </a:p>
          <a:p>
            <a:pPr algn="l">
              <a:defRPr sz="1400">
                <a:solidFill>
                  <a:schemeClr val="accent1">
                    <a:satOff val="20231"/>
                    <a:lumOff val="-16526"/>
                  </a:schemeClr>
                </a:solidFill>
                <a:latin typeface="Grayscale Signature"/>
                <a:ea typeface="Grayscale Signature"/>
                <a:cs typeface="Grayscale Signature"/>
                <a:sym typeface="Grayscale Signature"/>
              </a:defRPr>
            </a:pPr>
            <a:r>
              <a:t>"up' no look</a:t>
            </a:r>
          </a:p>
        </p:txBody>
      </p:sp>
      <p:pic>
        <p:nvPicPr>
          <p:cNvPr id="482" name="Image" descr="Image"/>
          <p:cNvPicPr>
            <a:picLocks noChangeAspect="1"/>
          </p:cNvPicPr>
          <p:nvPr/>
        </p:nvPicPr>
        <p:blipFill>
          <a:blip r:embed="rId9">
            <a:extLst/>
          </a:blip>
          <a:stretch>
            <a:fillRect/>
          </a:stretch>
        </p:blipFill>
        <p:spPr>
          <a:xfrm rot="15828966">
            <a:off x="10046104" y="8894889"/>
            <a:ext cx="587566" cy="414492"/>
          </a:xfrm>
          <a:prstGeom prst="rect">
            <a:avLst/>
          </a:prstGeom>
          <a:ln w="12700">
            <a:miter lim="400000"/>
          </a:ln>
        </p:spPr>
      </p:pic>
      <p:sp>
        <p:nvSpPr>
          <p:cNvPr id="26" name="&gt;&gt; Mapeamento do seu guarda roupas / Lista de Compras"/>
          <p:cNvSpPr txBox="1"/>
          <p:nvPr/>
        </p:nvSpPr>
        <p:spPr>
          <a:xfrm>
            <a:off x="5696494" y="674654"/>
            <a:ext cx="5963089" cy="2872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rPr dirty="0"/>
              <a:t>&gt;&gt; </a:t>
            </a:r>
            <a:r>
              <a:rPr dirty="0">
                <a:gradFill>
                  <a:gsLst>
                    <a:gs pos="100000">
                      <a:schemeClr val="accent1">
                        <a:lumMod val="5000"/>
                        <a:lumOff val="95000"/>
                      </a:schemeClr>
                    </a:gs>
                    <a:gs pos="99000">
                      <a:schemeClr val="accent1">
                        <a:lumMod val="75000"/>
                      </a:schemeClr>
                    </a:gs>
                  </a:gsLst>
                  <a:lin ang="5400000" scaled="1"/>
                </a:gradFill>
              </a:rPr>
              <a:t>Mapeamento</a:t>
            </a:r>
            <a:r>
              <a:rPr dirty="0"/>
              <a:t> do seu guarda roupas / </a:t>
            </a:r>
            <a:r>
              <a:rPr lang="pt-BR" dirty="0" smtClean="0">
                <a:solidFill>
                  <a:srgbClr val="F1A13A"/>
                </a:solidFill>
              </a:rPr>
              <a:t>Look Book</a:t>
            </a:r>
            <a:endParaRPr dirty="0">
              <a:solidFill>
                <a:srgbClr val="F1A13A"/>
              </a:solidFill>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Rectangle"/>
          <p:cNvSpPr/>
          <p:nvPr/>
        </p:nvSpPr>
        <p:spPr>
          <a:xfrm>
            <a:off x="-143934" y="-141629"/>
            <a:ext cx="13292668" cy="10043452"/>
          </a:xfrm>
          <a:prstGeom prst="rect">
            <a:avLst/>
          </a:prstGeom>
          <a:solidFill>
            <a:srgbClr val="FAEBDE">
              <a:alpha val="90390"/>
            </a:srgbClr>
          </a:solidFill>
          <a:ln w="12700">
            <a:miter lim="400000"/>
          </a:ln>
        </p:spPr>
        <p:txBody>
          <a:bodyPr lIns="50800" tIns="50800" rIns="50800" bIns="50800" anchor="ctr"/>
          <a:lstStyle/>
          <a:p>
            <a:pPr>
              <a:defRPr>
                <a:solidFill>
                  <a:srgbClr val="FFFFFF"/>
                </a:solidFill>
              </a:defRPr>
            </a:pPr>
            <a:endParaRPr/>
          </a:p>
        </p:txBody>
      </p:sp>
      <p:sp>
        <p:nvSpPr>
          <p:cNvPr id="485" name="Oval"/>
          <p:cNvSpPr/>
          <p:nvPr/>
        </p:nvSpPr>
        <p:spPr>
          <a:xfrm>
            <a:off x="-1089631" y="5684777"/>
            <a:ext cx="14669847" cy="6669351"/>
          </a:xfrm>
          <a:prstGeom prst="ellipse">
            <a:avLst/>
          </a:prstGeom>
          <a:ln>
            <a:solidFill>
              <a:srgbClr val="FFFFFF"/>
            </a:solidFill>
            <a:miter lim="400000"/>
          </a:ln>
        </p:spPr>
        <p:txBody>
          <a:bodyPr lIns="50800" tIns="50800" rIns="50800" bIns="50800" anchor="ctr"/>
          <a:lstStyle/>
          <a:p>
            <a:pPr>
              <a:lnSpc>
                <a:spcPct val="150000"/>
              </a:lnSpc>
              <a:defRPr>
                <a:solidFill>
                  <a:srgbClr val="FFFFFF"/>
                </a:solidFill>
              </a:defRPr>
            </a:pPr>
            <a:endParaRPr/>
          </a:p>
        </p:txBody>
      </p:sp>
      <p:pic>
        <p:nvPicPr>
          <p:cNvPr id="486"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487" name="&gt;&gt;"/>
          <p:cNvSpPr txBox="1"/>
          <p:nvPr/>
        </p:nvSpPr>
        <p:spPr>
          <a:xfrm>
            <a:off x="12170776" y="8095125"/>
            <a:ext cx="834024"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t>&gt;&gt;</a:t>
            </a:r>
          </a:p>
        </p:txBody>
      </p:sp>
      <p:sp>
        <p:nvSpPr>
          <p:cNvPr id="488" name="sobreposição = valorização…"/>
          <p:cNvSpPr txBox="1"/>
          <p:nvPr/>
        </p:nvSpPr>
        <p:spPr>
          <a:xfrm>
            <a:off x="8123503" y="3504914"/>
            <a:ext cx="2569670" cy="53347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sobreposição = valorização</a:t>
            </a:r>
          </a:p>
          <a:p>
            <a:pPr algn="l">
              <a:defRPr sz="1400">
                <a:solidFill>
                  <a:schemeClr val="accent1">
                    <a:satOff val="20231"/>
                    <a:lumOff val="-16526"/>
                  </a:schemeClr>
                </a:solidFill>
                <a:latin typeface="Grayscale Signature"/>
                <a:ea typeface="Grayscale Signature"/>
                <a:cs typeface="Grayscale Signature"/>
                <a:sym typeface="Grayscale Signature"/>
              </a:defRPr>
            </a:pPr>
            <a:r>
              <a:t>e despojamento</a:t>
            </a:r>
          </a:p>
        </p:txBody>
      </p:sp>
      <p:sp>
        <p:nvSpPr>
          <p:cNvPr id="489" name="brinco colorido = ponto…"/>
          <p:cNvSpPr txBox="1"/>
          <p:nvPr/>
        </p:nvSpPr>
        <p:spPr>
          <a:xfrm>
            <a:off x="386564" y="3031432"/>
            <a:ext cx="1597437"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brinco colorido = ponto</a:t>
            </a:r>
          </a:p>
          <a:p>
            <a:pPr algn="l">
              <a:defRPr sz="1400">
                <a:solidFill>
                  <a:schemeClr val="accent1">
                    <a:satOff val="20231"/>
                    <a:lumOff val="-16526"/>
                  </a:schemeClr>
                </a:solidFill>
                <a:latin typeface="Grayscale Signature"/>
                <a:ea typeface="Grayscale Signature"/>
                <a:cs typeface="Grayscale Signature"/>
                <a:sym typeface="Grayscale Signature"/>
              </a:defRPr>
            </a:pPr>
            <a:r>
              <a:t>de cor/ criatividade</a:t>
            </a:r>
          </a:p>
          <a:p>
            <a:pPr algn="l">
              <a:defRPr sz="1400">
                <a:solidFill>
                  <a:schemeClr val="accent1">
                    <a:satOff val="20231"/>
                    <a:lumOff val="-16526"/>
                  </a:schemeClr>
                </a:solidFill>
                <a:latin typeface="Grayscale Signature"/>
                <a:ea typeface="Grayscale Signature"/>
                <a:cs typeface="Grayscale Signature"/>
                <a:sym typeface="Grayscale Signature"/>
              </a:defRPr>
            </a:pPr>
            <a:r>
              <a:t>+linhas retas /força</a:t>
            </a:r>
          </a:p>
        </p:txBody>
      </p:sp>
      <p:pic>
        <p:nvPicPr>
          <p:cNvPr id="490" name="Image" descr="Image"/>
          <p:cNvPicPr>
            <a:picLocks noChangeAspect="1"/>
          </p:cNvPicPr>
          <p:nvPr/>
        </p:nvPicPr>
        <p:blipFill>
          <a:blip r:embed="rId3">
            <a:extLst/>
          </a:blip>
          <a:stretch>
            <a:fillRect/>
          </a:stretch>
        </p:blipFill>
        <p:spPr>
          <a:xfrm rot="19357720">
            <a:off x="10926437" y="8446557"/>
            <a:ext cx="587566" cy="414493"/>
          </a:xfrm>
          <a:prstGeom prst="rect">
            <a:avLst/>
          </a:prstGeom>
          <a:ln w="12700">
            <a:miter lim="400000"/>
          </a:ln>
        </p:spPr>
      </p:pic>
      <p:pic>
        <p:nvPicPr>
          <p:cNvPr id="491" name="Image" descr="Image"/>
          <p:cNvPicPr>
            <a:picLocks noChangeAspect="1"/>
          </p:cNvPicPr>
          <p:nvPr/>
        </p:nvPicPr>
        <p:blipFill>
          <a:blip r:embed="rId4">
            <a:extLst/>
          </a:blip>
          <a:srcRect b="7840"/>
          <a:stretch>
            <a:fillRect/>
          </a:stretch>
        </p:blipFill>
        <p:spPr>
          <a:xfrm>
            <a:off x="2537629" y="0"/>
            <a:ext cx="3411004" cy="4189020"/>
          </a:xfrm>
          <a:prstGeom prst="rect">
            <a:avLst/>
          </a:prstGeom>
          <a:ln w="12700">
            <a:miter lim="400000"/>
          </a:ln>
        </p:spPr>
      </p:pic>
      <p:pic>
        <p:nvPicPr>
          <p:cNvPr id="492" name="Image" descr="Image"/>
          <p:cNvPicPr>
            <a:picLocks noChangeAspect="1"/>
          </p:cNvPicPr>
          <p:nvPr/>
        </p:nvPicPr>
        <p:blipFill>
          <a:blip r:embed="rId5">
            <a:extLst/>
          </a:blip>
          <a:srcRect/>
          <a:stretch>
            <a:fillRect/>
          </a:stretch>
        </p:blipFill>
        <p:spPr>
          <a:xfrm>
            <a:off x="5727719" y="4993700"/>
            <a:ext cx="3680745" cy="4904826"/>
          </a:xfrm>
          <a:prstGeom prst="rect">
            <a:avLst/>
          </a:prstGeom>
          <a:ln w="12700">
            <a:miter lim="400000"/>
          </a:ln>
        </p:spPr>
      </p:pic>
      <p:pic>
        <p:nvPicPr>
          <p:cNvPr id="493" name="Image" descr="Image"/>
          <p:cNvPicPr>
            <a:picLocks noChangeAspect="1"/>
          </p:cNvPicPr>
          <p:nvPr/>
        </p:nvPicPr>
        <p:blipFill>
          <a:blip r:embed="rId6">
            <a:extLst/>
          </a:blip>
          <a:srcRect l="31704" r="21559"/>
          <a:stretch>
            <a:fillRect/>
          </a:stretch>
        </p:blipFill>
        <p:spPr>
          <a:xfrm>
            <a:off x="9281564" y="2425700"/>
            <a:ext cx="2570064" cy="7327901"/>
          </a:xfrm>
          <a:prstGeom prst="rect">
            <a:avLst/>
          </a:prstGeom>
          <a:ln w="12700">
            <a:miter lim="400000"/>
          </a:ln>
        </p:spPr>
      </p:pic>
      <p:sp>
        <p:nvSpPr>
          <p:cNvPr id="494" name="verticalização = empoderamento, prolongamento visual"/>
          <p:cNvSpPr txBox="1"/>
          <p:nvPr/>
        </p:nvSpPr>
        <p:spPr>
          <a:xfrm>
            <a:off x="5261263" y="1720046"/>
            <a:ext cx="1492305"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60000"/>
              </a:lnSpc>
              <a:defRPr sz="14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t>verticalização = empoderamento, prolongamento visual</a:t>
            </a:r>
          </a:p>
        </p:txBody>
      </p:sp>
      <p:sp>
        <p:nvSpPr>
          <p:cNvPr id="495" name="oxford no pés = moderno e confortáve/equilíbrio visuall"/>
          <p:cNvSpPr txBox="1"/>
          <p:nvPr/>
        </p:nvSpPr>
        <p:spPr>
          <a:xfrm>
            <a:off x="11352445" y="7350732"/>
            <a:ext cx="1421132" cy="9643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60000"/>
              </a:lnSpc>
              <a:defRPr sz="14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t>oxford no pés = moderno e confortáve/equilíbrio visuall</a:t>
            </a:r>
          </a:p>
        </p:txBody>
      </p:sp>
      <p:pic>
        <p:nvPicPr>
          <p:cNvPr id="497" name="Image" descr="Image"/>
          <p:cNvPicPr>
            <a:picLocks noChangeAspect="1"/>
          </p:cNvPicPr>
          <p:nvPr/>
        </p:nvPicPr>
        <p:blipFill>
          <a:blip r:embed="rId7">
            <a:extLst/>
          </a:blip>
          <a:srcRect/>
          <a:stretch>
            <a:fillRect/>
          </a:stretch>
        </p:blipFill>
        <p:spPr>
          <a:xfrm rot="17639368" flipH="1">
            <a:off x="5855355" y="8535193"/>
            <a:ext cx="532100" cy="375364"/>
          </a:xfrm>
          <a:prstGeom prst="rect">
            <a:avLst/>
          </a:prstGeom>
          <a:ln w="12700">
            <a:miter lim="400000"/>
          </a:ln>
        </p:spPr>
      </p:pic>
      <p:sp>
        <p:nvSpPr>
          <p:cNvPr id="498" name="truque de styling = despojamento /cara de moda"/>
          <p:cNvSpPr txBox="1"/>
          <p:nvPr/>
        </p:nvSpPr>
        <p:spPr>
          <a:xfrm>
            <a:off x="4636900" y="8735114"/>
            <a:ext cx="1204824"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60000"/>
              </a:lnSpc>
              <a:defRPr sz="14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rPr dirty="0"/>
              <a:t>truque de styling = despojamento /cara de moda</a:t>
            </a:r>
          </a:p>
        </p:txBody>
      </p:sp>
      <p:sp>
        <p:nvSpPr>
          <p:cNvPr id="18" name="&gt;&gt; Mapeamento do seu guarda roupas / Lista de Compras"/>
          <p:cNvSpPr txBox="1"/>
          <p:nvPr/>
        </p:nvSpPr>
        <p:spPr>
          <a:xfrm>
            <a:off x="5696494" y="674654"/>
            <a:ext cx="5963089" cy="2872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rPr dirty="0"/>
              <a:t>&gt;&gt; </a:t>
            </a:r>
            <a:r>
              <a:rPr dirty="0">
                <a:gradFill>
                  <a:gsLst>
                    <a:gs pos="100000">
                      <a:schemeClr val="accent1">
                        <a:lumMod val="5000"/>
                        <a:lumOff val="95000"/>
                      </a:schemeClr>
                    </a:gs>
                    <a:gs pos="99000">
                      <a:schemeClr val="accent1">
                        <a:lumMod val="75000"/>
                      </a:schemeClr>
                    </a:gs>
                  </a:gsLst>
                  <a:lin ang="5400000" scaled="1"/>
                </a:gradFill>
              </a:rPr>
              <a:t>Mapeamento</a:t>
            </a:r>
            <a:r>
              <a:rPr dirty="0"/>
              <a:t> do seu guarda roupas / </a:t>
            </a:r>
            <a:r>
              <a:rPr lang="pt-BR" dirty="0" smtClean="0">
                <a:solidFill>
                  <a:srgbClr val="F1A13A"/>
                </a:solidFill>
              </a:rPr>
              <a:t>Look Book</a:t>
            </a:r>
            <a:endParaRPr dirty="0">
              <a:solidFill>
                <a:srgbClr val="F1A13A"/>
              </a:solidFill>
            </a:endParaRPr>
          </a:p>
        </p:txBody>
      </p:sp>
      <p:pic>
        <p:nvPicPr>
          <p:cNvPr id="496" name="Image" descr="Image"/>
          <p:cNvPicPr>
            <a:picLocks noChangeAspect="1"/>
          </p:cNvPicPr>
          <p:nvPr/>
        </p:nvPicPr>
        <p:blipFill>
          <a:blip r:embed="rId8">
            <a:extLst/>
          </a:blip>
          <a:stretch>
            <a:fillRect/>
          </a:stretch>
        </p:blipFill>
        <p:spPr>
          <a:xfrm flipH="1">
            <a:off x="-143934" y="2958698"/>
            <a:ext cx="5099122" cy="6794902"/>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Rectangle"/>
          <p:cNvSpPr/>
          <p:nvPr/>
        </p:nvSpPr>
        <p:spPr>
          <a:xfrm>
            <a:off x="-143934" y="-144926"/>
            <a:ext cx="13292667" cy="10043452"/>
          </a:xfrm>
          <a:prstGeom prst="rect">
            <a:avLst/>
          </a:prstGeom>
          <a:solidFill>
            <a:srgbClr val="A2CCF8"/>
          </a:solidFill>
          <a:ln w="12700">
            <a:miter lim="400000"/>
          </a:ln>
        </p:spPr>
        <p:txBody>
          <a:bodyPr lIns="50800" tIns="50800" rIns="50800" bIns="50800" anchor="ctr"/>
          <a:lstStyle/>
          <a:p>
            <a:pPr>
              <a:defRPr sz="3700">
                <a:solidFill>
                  <a:srgbClr val="E8AC6C"/>
                </a:solidFill>
              </a:defRPr>
            </a:pPr>
            <a:endParaRPr/>
          </a:p>
        </p:txBody>
      </p:sp>
      <p:pic>
        <p:nvPicPr>
          <p:cNvPr id="144"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145" name="Personalidade"/>
          <p:cNvSpPr txBox="1"/>
          <p:nvPr/>
        </p:nvSpPr>
        <p:spPr>
          <a:xfrm>
            <a:off x="894312" y="2575466"/>
            <a:ext cx="4239235" cy="774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spcBef>
                <a:spcPts val="4200"/>
              </a:spcBef>
              <a:defRPr sz="4000" i="1">
                <a:solidFill>
                  <a:srgbClr val="FFFFFF"/>
                </a:solidFill>
                <a:latin typeface="Abril Display Regular"/>
                <a:ea typeface="Abril Display Regular"/>
                <a:cs typeface="Abril Display Regular"/>
                <a:sym typeface="Abril Display Regular"/>
              </a:defRPr>
            </a:lvl1pPr>
          </a:lstStyle>
          <a:p>
            <a:r>
              <a:t>Personalidade</a:t>
            </a:r>
          </a:p>
        </p:txBody>
      </p:sp>
      <p:sp>
        <p:nvSpPr>
          <p:cNvPr id="146" name="Estilo"/>
          <p:cNvSpPr txBox="1"/>
          <p:nvPr/>
        </p:nvSpPr>
        <p:spPr>
          <a:xfrm>
            <a:off x="8443083" y="2575466"/>
            <a:ext cx="1899677" cy="774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spcBef>
                <a:spcPts val="4200"/>
              </a:spcBef>
              <a:defRPr sz="4000" i="1">
                <a:solidFill>
                  <a:srgbClr val="FFFFFF"/>
                </a:solidFill>
                <a:latin typeface="Abril Display Regular"/>
                <a:ea typeface="Abril Display Regular"/>
                <a:cs typeface="Abril Display Regular"/>
                <a:sym typeface="Abril Display Regular"/>
              </a:defRPr>
            </a:lvl1pPr>
          </a:lstStyle>
          <a:p>
            <a:r>
              <a:t>Estilo</a:t>
            </a:r>
          </a:p>
        </p:txBody>
      </p:sp>
      <p:grpSp>
        <p:nvGrpSpPr>
          <p:cNvPr id="149" name="Group"/>
          <p:cNvGrpSpPr/>
          <p:nvPr/>
        </p:nvGrpSpPr>
        <p:grpSpPr>
          <a:xfrm>
            <a:off x="1541350" y="-5346694"/>
            <a:ext cx="10378315" cy="16219236"/>
            <a:chOff x="0" y="0"/>
            <a:chExt cx="10378314" cy="16219235"/>
          </a:xfrm>
        </p:grpSpPr>
        <p:sp>
          <p:nvSpPr>
            <p:cNvPr id="147" name="Triangle"/>
            <p:cNvSpPr/>
            <p:nvPr/>
          </p:nvSpPr>
          <p:spPr>
            <a:xfrm>
              <a:off x="2288111" y="10417143"/>
              <a:ext cx="5802092" cy="580209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noFill/>
            <a:ln w="12700" cap="flat">
              <a:solidFill>
                <a:srgbClr val="FFFFFF"/>
              </a:solidFill>
              <a:prstDash val="solid"/>
              <a:miter lim="400000"/>
            </a:ln>
            <a:effectLst/>
          </p:spPr>
          <p:txBody>
            <a:bodyPr wrap="square" lIns="50800" tIns="50800" rIns="50800" bIns="50800" numCol="1" anchor="ctr">
              <a:noAutofit/>
            </a:bodyPr>
            <a:lstStyle/>
            <a:p>
              <a:pPr>
                <a:defRPr>
                  <a:solidFill>
                    <a:srgbClr val="FFFFFF"/>
                  </a:solidFill>
                </a:defRPr>
              </a:pPr>
              <a:endParaRPr/>
            </a:p>
          </p:txBody>
        </p:sp>
        <p:sp>
          <p:nvSpPr>
            <p:cNvPr id="148" name="Triangle"/>
            <p:cNvSpPr/>
            <p:nvPr/>
          </p:nvSpPr>
          <p:spPr>
            <a:xfrm rot="10800000" flipH="1">
              <a:off x="0" y="-1"/>
              <a:ext cx="10378315" cy="1037831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noFill/>
            <a:ln w="12700" cap="flat">
              <a:solidFill>
                <a:srgbClr val="FFFFFF"/>
              </a:solidFill>
              <a:prstDash val="solid"/>
              <a:miter lim="400000"/>
            </a:ln>
            <a:effectLst/>
          </p:spPr>
          <p:txBody>
            <a:bodyPr wrap="square" lIns="50800" tIns="50800" rIns="50800" bIns="50800" numCol="1" anchor="ctr">
              <a:noAutofit/>
            </a:bodyPr>
            <a:lstStyle/>
            <a:p>
              <a:pPr>
                <a:defRPr>
                  <a:solidFill>
                    <a:srgbClr val="FFFFFF"/>
                  </a:solidFill>
                </a:defRPr>
              </a:pPr>
              <a:endParaRPr/>
            </a:p>
          </p:txBody>
        </p:sp>
      </p:grpSp>
      <p:sp>
        <p:nvSpPr>
          <p:cNvPr id="150" name="Rectangle"/>
          <p:cNvSpPr/>
          <p:nvPr/>
        </p:nvSpPr>
        <p:spPr>
          <a:xfrm>
            <a:off x="-143934" y="-117309"/>
            <a:ext cx="9934299" cy="1926420"/>
          </a:xfrm>
          <a:prstGeom prst="rect">
            <a:avLst/>
          </a:prstGeom>
          <a:solidFill>
            <a:srgbClr val="A2CCF8"/>
          </a:solidFill>
          <a:ln w="12700">
            <a:miter lim="400000"/>
          </a:ln>
        </p:spPr>
        <p:txBody>
          <a:bodyPr lIns="50800" tIns="50800" rIns="50800" bIns="50800" anchor="ctr"/>
          <a:lstStyle/>
          <a:p>
            <a:pPr>
              <a:defRPr sz="3700">
                <a:solidFill>
                  <a:srgbClr val="E8AC6C"/>
                </a:solidFill>
              </a:defRPr>
            </a:pPr>
            <a:endParaRPr/>
          </a:p>
        </p:txBody>
      </p:sp>
      <p:sp>
        <p:nvSpPr>
          <p:cNvPr id="151" name="Buscas e descobertas"/>
          <p:cNvSpPr txBox="1"/>
          <p:nvPr/>
        </p:nvSpPr>
        <p:spPr>
          <a:xfrm>
            <a:off x="894312" y="322715"/>
            <a:ext cx="7413961" cy="1315603"/>
          </a:xfrm>
          <a:prstGeom prst="rect">
            <a:avLst/>
          </a:prstGeom>
          <a:ln w="12700">
            <a:miter lim="400000"/>
          </a:ln>
          <a:extLst>
            <a:ext uri="{C572A759-6A51-4108-AA02-DFA0A04FC94B}">
              <ma14:wrappingTextBoxFlag xmlns:ma14="http://schemas.microsoft.com/office/mac/drawingml/2011/main" val="1"/>
            </a:ext>
          </a:extLst>
        </p:spPr>
        <p:txBody>
          <a:bodyPr lIns="50800" tIns="612000" rIns="50800" bIns="50800" anchor="ctr" anchorCtr="0">
            <a:spAutoFit/>
          </a:bodyPr>
          <a:lstStyle>
            <a:lvl1pPr algn="l">
              <a:lnSpc>
                <a:spcPct val="70000"/>
              </a:lnSpc>
              <a:spcBef>
                <a:spcPts val="4200"/>
              </a:spcBef>
              <a:defRPr sz="6000">
                <a:solidFill>
                  <a:srgbClr val="FFFFFF"/>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100000">
                      <a:schemeClr val="accent1">
                        <a:lumMod val="30000"/>
                        <a:lumOff val="70000"/>
                      </a:schemeClr>
                    </a:gs>
                  </a:gsLst>
                  <a:lin ang="5400000" scaled="1"/>
                </a:gradFill>
              </a:rPr>
              <a:t>Buscas</a:t>
            </a:r>
            <a:r>
              <a:rPr dirty="0"/>
              <a:t> e descobertas</a:t>
            </a:r>
          </a:p>
        </p:txBody>
      </p:sp>
      <p:sp>
        <p:nvSpPr>
          <p:cNvPr id="152" name="Ed magnis quodi rehendusam nonecae in nem quis doluptam sum imagnis tibusci andaepudist, non cus, quo eum consedi tatenis mos poreceatis eos eicienim qui net, te dipsandae. Quia simenda ectinveles sed quis ditatque et qui cusdam liquam dolor"/>
          <p:cNvSpPr txBox="1"/>
          <p:nvPr/>
        </p:nvSpPr>
        <p:spPr>
          <a:xfrm>
            <a:off x="894312" y="3954396"/>
            <a:ext cx="3548821" cy="355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20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 poreceatis eos eicienim qui net, te dipsandae. Quia simenda ectinveles sed quis ditatque et qui cusdam liquam dolor</a:t>
            </a:r>
          </a:p>
        </p:txBody>
      </p:sp>
      <p:sp>
        <p:nvSpPr>
          <p:cNvPr id="153" name="Ed magnis quodi rehendusam nonecae in nem quis doluptam sum imagnis tibusci andaepudist, non cus, quo eum consedi tatenis mos poreceatis eos eicienim qui net, te dipsandae. Quia simenda ectinveles sed quis ditatque et qui cusdam liquam dolor"/>
          <p:cNvSpPr txBox="1"/>
          <p:nvPr/>
        </p:nvSpPr>
        <p:spPr>
          <a:xfrm>
            <a:off x="8443083" y="3776596"/>
            <a:ext cx="3346068" cy="3911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20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 poreceatis eos eicienim qui net, te dipsandae. Quia simenda ectinveles sed quis ditatque et qui cusdam liquam dolor</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 name="Rectangle"/>
          <p:cNvSpPr/>
          <p:nvPr/>
        </p:nvSpPr>
        <p:spPr>
          <a:xfrm>
            <a:off x="-275167" y="0"/>
            <a:ext cx="13292667" cy="10043451"/>
          </a:xfrm>
          <a:prstGeom prst="rect">
            <a:avLst/>
          </a:prstGeom>
          <a:solidFill>
            <a:srgbClr val="FAEBDE">
              <a:alpha val="90390"/>
            </a:srgbClr>
          </a:solidFill>
          <a:ln w="12700">
            <a:miter lim="400000"/>
          </a:ln>
        </p:spPr>
        <p:txBody>
          <a:bodyPr lIns="50800" tIns="50800" rIns="50800" bIns="50800" anchor="ctr"/>
          <a:lstStyle/>
          <a:p>
            <a:pPr>
              <a:defRPr>
                <a:solidFill>
                  <a:srgbClr val="FFFFFF"/>
                </a:solidFill>
              </a:defRPr>
            </a:pPr>
            <a:endParaRPr/>
          </a:p>
        </p:txBody>
      </p:sp>
      <p:pic>
        <p:nvPicPr>
          <p:cNvPr id="502"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503" name="&gt;&gt;"/>
          <p:cNvSpPr txBox="1"/>
          <p:nvPr/>
        </p:nvSpPr>
        <p:spPr>
          <a:xfrm>
            <a:off x="12170776" y="8095125"/>
            <a:ext cx="834024"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t>&gt;&gt;</a:t>
            </a:r>
          </a:p>
        </p:txBody>
      </p:sp>
      <p:pic>
        <p:nvPicPr>
          <p:cNvPr id="504" name="Image" descr="Image"/>
          <p:cNvPicPr>
            <a:picLocks noChangeAspect="1"/>
          </p:cNvPicPr>
          <p:nvPr/>
        </p:nvPicPr>
        <p:blipFill>
          <a:blip r:embed="rId3">
            <a:extLst/>
          </a:blip>
          <a:stretch>
            <a:fillRect/>
          </a:stretch>
        </p:blipFill>
        <p:spPr>
          <a:xfrm rot="19357720">
            <a:off x="65485" y="5295994"/>
            <a:ext cx="587567" cy="414493"/>
          </a:xfrm>
          <a:prstGeom prst="rect">
            <a:avLst/>
          </a:prstGeom>
          <a:ln w="12700">
            <a:miter lim="400000"/>
          </a:ln>
        </p:spPr>
      </p:pic>
      <p:sp>
        <p:nvSpPr>
          <p:cNvPr id="505" name="Camisa e blazer :…"/>
          <p:cNvSpPr txBox="1"/>
          <p:nvPr/>
        </p:nvSpPr>
        <p:spPr>
          <a:xfrm>
            <a:off x="8043035" y="4301887"/>
            <a:ext cx="2075913"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Camisa e blazer :</a:t>
            </a:r>
          </a:p>
          <a:p>
            <a:pPr algn="l">
              <a:defRPr sz="1400">
                <a:solidFill>
                  <a:schemeClr val="accent1">
                    <a:satOff val="20231"/>
                    <a:lumOff val="-16526"/>
                  </a:schemeClr>
                </a:solidFill>
                <a:latin typeface="Grayscale Signature"/>
                <a:ea typeface="Grayscale Signature"/>
                <a:cs typeface="Grayscale Signature"/>
                <a:sym typeface="Grayscale Signature"/>
              </a:defRPr>
            </a:pPr>
            <a:r>
              <a:t>estrutura + empoderamento. = ocasiões específicas</a:t>
            </a:r>
          </a:p>
        </p:txBody>
      </p:sp>
      <p:pic>
        <p:nvPicPr>
          <p:cNvPr id="506" name="Image" descr="Image"/>
          <p:cNvPicPr>
            <a:picLocks noChangeAspect="1"/>
          </p:cNvPicPr>
          <p:nvPr/>
        </p:nvPicPr>
        <p:blipFill>
          <a:blip r:embed="rId4">
            <a:extLst/>
          </a:blip>
          <a:srcRect/>
          <a:stretch>
            <a:fillRect/>
          </a:stretch>
        </p:blipFill>
        <p:spPr>
          <a:xfrm rot="9136281">
            <a:off x="9137899" y="5025590"/>
            <a:ext cx="532100" cy="375364"/>
          </a:xfrm>
          <a:prstGeom prst="rect">
            <a:avLst/>
          </a:prstGeom>
          <a:ln w="12700">
            <a:miter lim="400000"/>
          </a:ln>
        </p:spPr>
      </p:pic>
      <p:pic>
        <p:nvPicPr>
          <p:cNvPr id="507" name="Image" descr="Image"/>
          <p:cNvPicPr>
            <a:picLocks noChangeAspect="1"/>
          </p:cNvPicPr>
          <p:nvPr/>
        </p:nvPicPr>
        <p:blipFill>
          <a:blip r:embed="rId5">
            <a:extLst/>
          </a:blip>
          <a:srcRect l="29734" r="24623"/>
          <a:stretch>
            <a:fillRect/>
          </a:stretch>
        </p:blipFill>
        <p:spPr>
          <a:xfrm>
            <a:off x="4112267" y="1293481"/>
            <a:ext cx="2947349" cy="8605117"/>
          </a:xfrm>
          <a:prstGeom prst="rect">
            <a:avLst/>
          </a:prstGeom>
          <a:ln w="12700">
            <a:miter lim="400000"/>
          </a:ln>
        </p:spPr>
      </p:pic>
      <p:pic>
        <p:nvPicPr>
          <p:cNvPr id="508" name="Image" descr="Image"/>
          <p:cNvPicPr>
            <a:picLocks noChangeAspect="1"/>
          </p:cNvPicPr>
          <p:nvPr/>
        </p:nvPicPr>
        <p:blipFill>
          <a:blip r:embed="rId6">
            <a:extLst/>
          </a:blip>
          <a:stretch>
            <a:fillRect/>
          </a:stretch>
        </p:blipFill>
        <p:spPr>
          <a:xfrm rot="261619">
            <a:off x="1674916" y="-69024"/>
            <a:ext cx="3191579" cy="4252982"/>
          </a:xfrm>
          <a:prstGeom prst="rect">
            <a:avLst/>
          </a:prstGeom>
          <a:ln w="12700">
            <a:miter lim="400000"/>
          </a:ln>
        </p:spPr>
      </p:pic>
      <p:pic>
        <p:nvPicPr>
          <p:cNvPr id="509" name="Image" descr="Image"/>
          <p:cNvPicPr>
            <a:picLocks noChangeAspect="1"/>
          </p:cNvPicPr>
          <p:nvPr/>
        </p:nvPicPr>
        <p:blipFill>
          <a:blip r:embed="rId7">
            <a:extLst/>
          </a:blip>
          <a:stretch>
            <a:fillRect/>
          </a:stretch>
        </p:blipFill>
        <p:spPr>
          <a:xfrm rot="21472451">
            <a:off x="6789695" y="4700529"/>
            <a:ext cx="3955810" cy="5271368"/>
          </a:xfrm>
          <a:prstGeom prst="rect">
            <a:avLst/>
          </a:prstGeom>
          <a:ln w="12700">
            <a:miter lim="400000"/>
          </a:ln>
        </p:spPr>
      </p:pic>
      <p:pic>
        <p:nvPicPr>
          <p:cNvPr id="510" name="Image" descr="Image"/>
          <p:cNvPicPr>
            <a:picLocks noChangeAspect="1"/>
          </p:cNvPicPr>
          <p:nvPr/>
        </p:nvPicPr>
        <p:blipFill>
          <a:blip r:embed="rId8">
            <a:extLst/>
          </a:blip>
          <a:stretch>
            <a:fillRect/>
          </a:stretch>
        </p:blipFill>
        <p:spPr>
          <a:xfrm flipH="1">
            <a:off x="-287867" y="4879195"/>
            <a:ext cx="3687656" cy="4914036"/>
          </a:xfrm>
          <a:prstGeom prst="rect">
            <a:avLst/>
          </a:prstGeom>
          <a:ln w="12700">
            <a:miter lim="400000"/>
          </a:ln>
        </p:spPr>
      </p:pic>
      <p:pic>
        <p:nvPicPr>
          <p:cNvPr id="511" name="Image" descr="Image"/>
          <p:cNvPicPr>
            <a:picLocks noChangeAspect="1"/>
          </p:cNvPicPr>
          <p:nvPr/>
        </p:nvPicPr>
        <p:blipFill>
          <a:blip r:embed="rId9">
            <a:extLst/>
          </a:blip>
          <a:srcRect l="30470" r="17201"/>
          <a:stretch>
            <a:fillRect/>
          </a:stretch>
        </p:blipFill>
        <p:spPr>
          <a:xfrm>
            <a:off x="10049084" y="2715550"/>
            <a:ext cx="2877543" cy="7327901"/>
          </a:xfrm>
          <a:prstGeom prst="rect">
            <a:avLst/>
          </a:prstGeom>
          <a:ln w="12700">
            <a:miter lim="400000"/>
          </a:ln>
        </p:spPr>
      </p:pic>
      <p:pic>
        <p:nvPicPr>
          <p:cNvPr id="512" name="Image" descr="Image"/>
          <p:cNvPicPr>
            <a:picLocks noChangeAspect="1"/>
          </p:cNvPicPr>
          <p:nvPr/>
        </p:nvPicPr>
        <p:blipFill>
          <a:blip r:embed="rId4">
            <a:extLst/>
          </a:blip>
          <a:srcRect/>
          <a:stretch>
            <a:fillRect/>
          </a:stretch>
        </p:blipFill>
        <p:spPr>
          <a:xfrm rot="3648942">
            <a:off x="9821143" y="4210479"/>
            <a:ext cx="532099" cy="375364"/>
          </a:xfrm>
          <a:prstGeom prst="rect">
            <a:avLst/>
          </a:prstGeom>
          <a:ln w="12700">
            <a:miter lim="400000"/>
          </a:ln>
        </p:spPr>
      </p:pic>
      <p:sp>
        <p:nvSpPr>
          <p:cNvPr id="513" name="brinco linhas…"/>
          <p:cNvSpPr txBox="1"/>
          <p:nvPr/>
        </p:nvSpPr>
        <p:spPr>
          <a:xfrm>
            <a:off x="518005" y="4076055"/>
            <a:ext cx="2075913" cy="9643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brinco linhas</a:t>
            </a:r>
          </a:p>
          <a:p>
            <a:pPr algn="l">
              <a:defRPr sz="1400">
                <a:solidFill>
                  <a:schemeClr val="accent1">
                    <a:satOff val="20231"/>
                    <a:lumOff val="-16526"/>
                  </a:schemeClr>
                </a:solidFill>
                <a:latin typeface="Grayscale Signature"/>
                <a:ea typeface="Grayscale Signature"/>
                <a:cs typeface="Grayscale Signature"/>
                <a:sym typeface="Grayscale Signature"/>
              </a:defRPr>
            </a:pPr>
            <a:r>
              <a:t>retas : verticalização</a:t>
            </a:r>
          </a:p>
          <a:p>
            <a:pPr algn="l">
              <a:defRPr sz="1400">
                <a:solidFill>
                  <a:schemeClr val="accent1">
                    <a:satOff val="20231"/>
                    <a:lumOff val="-16526"/>
                  </a:schemeClr>
                </a:solidFill>
                <a:latin typeface="Grayscale Signature"/>
                <a:ea typeface="Grayscale Signature"/>
                <a:cs typeface="Grayscale Signature"/>
                <a:sym typeface="Grayscale Signature"/>
              </a:defRPr>
            </a:pPr>
            <a:r>
              <a:t>neste segmento corporal = atitude/presença</a:t>
            </a:r>
          </a:p>
        </p:txBody>
      </p:sp>
      <p:sp>
        <p:nvSpPr>
          <p:cNvPr id="514" name="colete preto:…"/>
          <p:cNvSpPr txBox="1"/>
          <p:nvPr/>
        </p:nvSpPr>
        <p:spPr>
          <a:xfrm>
            <a:off x="518005" y="1939068"/>
            <a:ext cx="2075913" cy="117981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colete preto:</a:t>
            </a:r>
          </a:p>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contração</a:t>
            </a:r>
          </a:p>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+verticalização</a:t>
            </a:r>
          </a:p>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 minimizar efeito</a:t>
            </a:r>
          </a:p>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colante do tricot</a:t>
            </a:r>
          </a:p>
        </p:txBody>
      </p:sp>
      <p:sp>
        <p:nvSpPr>
          <p:cNvPr id="515" name="equilíbrio visual :…"/>
          <p:cNvSpPr txBox="1"/>
          <p:nvPr/>
        </p:nvSpPr>
        <p:spPr>
          <a:xfrm>
            <a:off x="6230683" y="2390732"/>
            <a:ext cx="2850309"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equilíbrio visual :</a:t>
            </a:r>
          </a:p>
          <a:p>
            <a:pPr algn="l">
              <a:defRPr sz="1400">
                <a:solidFill>
                  <a:schemeClr val="accent1">
                    <a:satOff val="20231"/>
                    <a:lumOff val="-16526"/>
                  </a:schemeClr>
                </a:solidFill>
                <a:latin typeface="Grayscale Signature"/>
                <a:ea typeface="Grayscale Signature"/>
                <a:cs typeface="Grayscale Signature"/>
                <a:sym typeface="Grayscale Signature"/>
              </a:defRPr>
            </a:pPr>
            <a:r>
              <a:t>vestido curto + tênis + jaqueta jeans = despojamento /arrojo na imagem</a:t>
            </a:r>
          </a:p>
        </p:txBody>
      </p:sp>
      <p:pic>
        <p:nvPicPr>
          <p:cNvPr id="516" name="Image" descr="Image"/>
          <p:cNvPicPr>
            <a:picLocks noChangeAspect="1"/>
          </p:cNvPicPr>
          <p:nvPr/>
        </p:nvPicPr>
        <p:blipFill>
          <a:blip r:embed="rId3">
            <a:extLst/>
          </a:blip>
          <a:stretch>
            <a:fillRect/>
          </a:stretch>
        </p:blipFill>
        <p:spPr>
          <a:xfrm rot="1405021">
            <a:off x="1149688" y="1487216"/>
            <a:ext cx="587567" cy="414492"/>
          </a:xfrm>
          <a:prstGeom prst="rect">
            <a:avLst/>
          </a:prstGeom>
          <a:ln w="12700">
            <a:miter lim="400000"/>
          </a:ln>
        </p:spPr>
      </p:pic>
      <p:sp>
        <p:nvSpPr>
          <p:cNvPr id="19" name="&gt;&gt; Mapeamento do seu guarda roupas / Lista de Compras"/>
          <p:cNvSpPr txBox="1"/>
          <p:nvPr/>
        </p:nvSpPr>
        <p:spPr>
          <a:xfrm>
            <a:off x="5696494" y="674654"/>
            <a:ext cx="5963089" cy="2872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rPr dirty="0"/>
              <a:t>&gt;&gt; </a:t>
            </a:r>
            <a:r>
              <a:rPr dirty="0">
                <a:gradFill>
                  <a:gsLst>
                    <a:gs pos="100000">
                      <a:schemeClr val="accent1">
                        <a:lumMod val="5000"/>
                        <a:lumOff val="95000"/>
                      </a:schemeClr>
                    </a:gs>
                    <a:gs pos="99000">
                      <a:schemeClr val="accent1">
                        <a:lumMod val="75000"/>
                      </a:schemeClr>
                    </a:gs>
                  </a:gsLst>
                  <a:lin ang="5400000" scaled="1"/>
                </a:gradFill>
              </a:rPr>
              <a:t>Mapeamento</a:t>
            </a:r>
            <a:r>
              <a:rPr dirty="0"/>
              <a:t> do seu guarda roupas / </a:t>
            </a:r>
            <a:r>
              <a:rPr lang="pt-BR" dirty="0" smtClean="0">
                <a:solidFill>
                  <a:srgbClr val="F1A13A"/>
                </a:solidFill>
              </a:rPr>
              <a:t>Look Book</a:t>
            </a:r>
            <a:endParaRPr dirty="0">
              <a:solidFill>
                <a:srgbClr val="F1A13A"/>
              </a:solidFill>
            </a:endParaRP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Rectangle"/>
          <p:cNvSpPr/>
          <p:nvPr/>
        </p:nvSpPr>
        <p:spPr>
          <a:xfrm>
            <a:off x="-287867" y="-1"/>
            <a:ext cx="13292667" cy="10043452"/>
          </a:xfrm>
          <a:prstGeom prst="rect">
            <a:avLst/>
          </a:prstGeom>
          <a:solidFill>
            <a:srgbClr val="FAEBDE">
              <a:alpha val="90390"/>
            </a:srgbClr>
          </a:solidFill>
          <a:ln w="12700">
            <a:miter lim="400000"/>
          </a:ln>
        </p:spPr>
        <p:txBody>
          <a:bodyPr lIns="50800" tIns="50800" rIns="50800" bIns="50800" anchor="ctr"/>
          <a:lstStyle/>
          <a:p>
            <a:pPr>
              <a:defRPr>
                <a:solidFill>
                  <a:srgbClr val="FFFFFF"/>
                </a:solidFill>
              </a:defRPr>
            </a:pPr>
            <a:endParaRPr/>
          </a:p>
        </p:txBody>
      </p:sp>
      <p:sp>
        <p:nvSpPr>
          <p:cNvPr id="520" name="Oval"/>
          <p:cNvSpPr/>
          <p:nvPr/>
        </p:nvSpPr>
        <p:spPr>
          <a:xfrm>
            <a:off x="-1089631" y="5875277"/>
            <a:ext cx="14669847" cy="6669351"/>
          </a:xfrm>
          <a:prstGeom prst="ellipse">
            <a:avLst/>
          </a:prstGeom>
          <a:ln>
            <a:solidFill>
              <a:srgbClr val="FFFFFF"/>
            </a:solidFill>
            <a:miter lim="400000"/>
          </a:ln>
        </p:spPr>
        <p:txBody>
          <a:bodyPr lIns="50800" tIns="50800" rIns="50800" bIns="50800" anchor="ctr"/>
          <a:lstStyle/>
          <a:p>
            <a:pPr>
              <a:lnSpc>
                <a:spcPct val="150000"/>
              </a:lnSpc>
              <a:defRPr>
                <a:solidFill>
                  <a:srgbClr val="FFFFFF"/>
                </a:solidFill>
              </a:defRPr>
            </a:pPr>
            <a:endParaRPr/>
          </a:p>
        </p:txBody>
      </p:sp>
      <p:pic>
        <p:nvPicPr>
          <p:cNvPr id="521"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522" name="&gt;&gt;"/>
          <p:cNvSpPr txBox="1"/>
          <p:nvPr/>
        </p:nvSpPr>
        <p:spPr>
          <a:xfrm>
            <a:off x="12170776" y="8095125"/>
            <a:ext cx="834024"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t>&gt;&gt;</a:t>
            </a:r>
          </a:p>
        </p:txBody>
      </p:sp>
      <p:pic>
        <p:nvPicPr>
          <p:cNvPr id="523" name="Image" descr="Image"/>
          <p:cNvPicPr>
            <a:picLocks noChangeAspect="1"/>
          </p:cNvPicPr>
          <p:nvPr/>
        </p:nvPicPr>
        <p:blipFill>
          <a:blip r:embed="rId3">
            <a:extLst/>
          </a:blip>
          <a:stretch>
            <a:fillRect/>
          </a:stretch>
        </p:blipFill>
        <p:spPr>
          <a:xfrm rot="6945103">
            <a:off x="3321678" y="2781942"/>
            <a:ext cx="517009" cy="364718"/>
          </a:xfrm>
          <a:prstGeom prst="rect">
            <a:avLst/>
          </a:prstGeom>
          <a:ln w="12700">
            <a:miter lim="400000"/>
          </a:ln>
        </p:spPr>
      </p:pic>
      <p:sp>
        <p:nvSpPr>
          <p:cNvPr id="524" name="contraponto peça curta +…"/>
          <p:cNvSpPr txBox="1"/>
          <p:nvPr/>
        </p:nvSpPr>
        <p:spPr>
          <a:xfrm>
            <a:off x="1443471" y="2170053"/>
            <a:ext cx="2075913" cy="9643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contraponto peça curta +</a:t>
            </a:r>
          </a:p>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camisaria e braços cobertos</a:t>
            </a:r>
          </a:p>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 equilíbrio e valorização da</a:t>
            </a:r>
          </a:p>
          <a:p>
            <a:pPr algn="l">
              <a:defRPr sz="1400">
                <a:solidFill>
                  <a:schemeClr val="accent1">
                    <a:satOff val="20231"/>
                    <a:lumOff val="-16526"/>
                  </a:schemeClr>
                </a:solidFill>
                <a:latin typeface="Grayscale Signature"/>
                <a:ea typeface="Grayscale Signature"/>
                <a:cs typeface="Grayscale Signature"/>
                <a:sym typeface="Grayscale Signature"/>
              </a:defRPr>
            </a:pPr>
            <a:r>
              <a:rPr dirty="0"/>
              <a:t>geometria corporal</a:t>
            </a:r>
          </a:p>
        </p:txBody>
      </p:sp>
      <p:pic>
        <p:nvPicPr>
          <p:cNvPr id="525" name="Image" descr="Image"/>
          <p:cNvPicPr>
            <a:picLocks noChangeAspect="1"/>
          </p:cNvPicPr>
          <p:nvPr/>
        </p:nvPicPr>
        <p:blipFill>
          <a:blip r:embed="rId4">
            <a:extLst/>
          </a:blip>
          <a:srcRect l="30164" t="12059" r="22151"/>
          <a:stretch>
            <a:fillRect/>
          </a:stretch>
        </p:blipFill>
        <p:spPr>
          <a:xfrm>
            <a:off x="132394" y="3526895"/>
            <a:ext cx="2622204" cy="6444160"/>
          </a:xfrm>
          <a:prstGeom prst="rect">
            <a:avLst/>
          </a:prstGeom>
          <a:ln w="12700">
            <a:miter lim="400000"/>
          </a:ln>
        </p:spPr>
      </p:pic>
      <p:pic>
        <p:nvPicPr>
          <p:cNvPr id="526" name="Image" descr="Image"/>
          <p:cNvPicPr>
            <a:picLocks noChangeAspect="1"/>
          </p:cNvPicPr>
          <p:nvPr/>
        </p:nvPicPr>
        <p:blipFill>
          <a:blip r:embed="rId5">
            <a:extLst/>
          </a:blip>
          <a:srcRect l="28300" t="11920" r="28300"/>
          <a:stretch>
            <a:fillRect/>
          </a:stretch>
        </p:blipFill>
        <p:spPr>
          <a:xfrm>
            <a:off x="5114121" y="1375171"/>
            <a:ext cx="3097890" cy="8378327"/>
          </a:xfrm>
          <a:prstGeom prst="rect">
            <a:avLst/>
          </a:prstGeom>
          <a:ln w="12700">
            <a:miter lim="400000"/>
          </a:ln>
        </p:spPr>
      </p:pic>
      <p:pic>
        <p:nvPicPr>
          <p:cNvPr id="527" name="Image" descr="Image"/>
          <p:cNvPicPr>
            <a:picLocks noChangeAspect="1"/>
          </p:cNvPicPr>
          <p:nvPr/>
        </p:nvPicPr>
        <p:blipFill>
          <a:blip r:embed="rId6">
            <a:extLst/>
          </a:blip>
          <a:srcRect l="29001" r="32786"/>
          <a:stretch>
            <a:fillRect/>
          </a:stretch>
        </p:blipFill>
        <p:spPr>
          <a:xfrm>
            <a:off x="2593917" y="3164626"/>
            <a:ext cx="1972530" cy="6878825"/>
          </a:xfrm>
          <a:prstGeom prst="rect">
            <a:avLst/>
          </a:prstGeom>
          <a:ln w="12700">
            <a:miter lim="400000"/>
          </a:ln>
        </p:spPr>
      </p:pic>
      <p:pic>
        <p:nvPicPr>
          <p:cNvPr id="528" name="Image" descr="Image"/>
          <p:cNvPicPr>
            <a:picLocks noChangeAspect="1"/>
          </p:cNvPicPr>
          <p:nvPr/>
        </p:nvPicPr>
        <p:blipFill>
          <a:blip r:embed="rId7">
            <a:extLst/>
          </a:blip>
          <a:srcRect l="18056" r="27981"/>
          <a:stretch>
            <a:fillRect/>
          </a:stretch>
        </p:blipFill>
        <p:spPr>
          <a:xfrm>
            <a:off x="8212127" y="3454465"/>
            <a:ext cx="2550837" cy="6299135"/>
          </a:xfrm>
          <a:prstGeom prst="rect">
            <a:avLst/>
          </a:prstGeom>
          <a:ln w="12700">
            <a:miter lim="400000"/>
          </a:ln>
        </p:spPr>
      </p:pic>
      <p:pic>
        <p:nvPicPr>
          <p:cNvPr id="529" name="Image" descr="Image"/>
          <p:cNvPicPr>
            <a:picLocks noChangeAspect="1"/>
          </p:cNvPicPr>
          <p:nvPr/>
        </p:nvPicPr>
        <p:blipFill>
          <a:blip r:embed="rId8">
            <a:extLst/>
          </a:blip>
          <a:srcRect l="24640" r="24640"/>
          <a:stretch>
            <a:fillRect/>
          </a:stretch>
        </p:blipFill>
        <p:spPr>
          <a:xfrm>
            <a:off x="10173253" y="3454465"/>
            <a:ext cx="2507894" cy="6588986"/>
          </a:xfrm>
          <a:prstGeom prst="rect">
            <a:avLst/>
          </a:prstGeom>
          <a:ln w="12700">
            <a:miter lim="400000"/>
          </a:ln>
        </p:spPr>
      </p:pic>
      <p:pic>
        <p:nvPicPr>
          <p:cNvPr id="530" name="Image" descr="Image"/>
          <p:cNvPicPr>
            <a:picLocks noChangeAspect="1"/>
          </p:cNvPicPr>
          <p:nvPr/>
        </p:nvPicPr>
        <p:blipFill>
          <a:blip r:embed="rId3">
            <a:extLst/>
          </a:blip>
          <a:srcRect/>
          <a:stretch>
            <a:fillRect/>
          </a:stretch>
        </p:blipFill>
        <p:spPr>
          <a:xfrm rot="13644884" flipH="1">
            <a:off x="875686" y="3030719"/>
            <a:ext cx="517009" cy="364718"/>
          </a:xfrm>
          <a:prstGeom prst="rect">
            <a:avLst/>
          </a:prstGeom>
          <a:ln w="12700">
            <a:miter lim="400000"/>
          </a:ln>
        </p:spPr>
      </p:pic>
      <p:sp>
        <p:nvSpPr>
          <p:cNvPr id="531" name="truque styling…"/>
          <p:cNvSpPr txBox="1"/>
          <p:nvPr/>
        </p:nvSpPr>
        <p:spPr>
          <a:xfrm>
            <a:off x="4450989" y="3139734"/>
            <a:ext cx="1326265"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truque styling</a:t>
            </a:r>
          </a:p>
          <a:p>
            <a:pPr algn="l">
              <a:defRPr sz="1400">
                <a:solidFill>
                  <a:schemeClr val="accent1">
                    <a:satOff val="20231"/>
                    <a:lumOff val="-16526"/>
                  </a:schemeClr>
                </a:solidFill>
                <a:latin typeface="Grayscale Signature"/>
                <a:ea typeface="Grayscale Signature"/>
                <a:cs typeface="Grayscale Signature"/>
                <a:sym typeface="Grayscale Signature"/>
              </a:defRPr>
            </a:pPr>
            <a:r>
              <a:t>modernidade</a:t>
            </a:r>
          </a:p>
          <a:p>
            <a:pPr algn="l">
              <a:defRPr sz="1400">
                <a:solidFill>
                  <a:schemeClr val="accent1">
                    <a:satOff val="20231"/>
                    <a:lumOff val="-16526"/>
                  </a:schemeClr>
                </a:solidFill>
                <a:latin typeface="Grayscale Signature"/>
                <a:ea typeface="Grayscale Signature"/>
                <a:cs typeface="Grayscale Signature"/>
                <a:sym typeface="Grayscale Signature"/>
              </a:defRPr>
            </a:pPr>
            <a:r>
              <a:t>+cara de moda</a:t>
            </a:r>
          </a:p>
        </p:txBody>
      </p:sp>
      <p:pic>
        <p:nvPicPr>
          <p:cNvPr id="532" name="Image" descr="Image"/>
          <p:cNvPicPr>
            <a:picLocks noChangeAspect="1"/>
          </p:cNvPicPr>
          <p:nvPr/>
        </p:nvPicPr>
        <p:blipFill>
          <a:blip r:embed="rId9">
            <a:extLst/>
          </a:blip>
          <a:stretch>
            <a:fillRect/>
          </a:stretch>
        </p:blipFill>
        <p:spPr>
          <a:xfrm rot="920548" flipH="1">
            <a:off x="5062458" y="4072875"/>
            <a:ext cx="974263" cy="687283"/>
          </a:xfrm>
          <a:prstGeom prst="rect">
            <a:avLst/>
          </a:prstGeom>
          <a:ln w="12700">
            <a:miter lim="400000"/>
          </a:ln>
        </p:spPr>
      </p:pic>
      <p:sp>
        <p:nvSpPr>
          <p:cNvPr id="533" name="linhas retas…"/>
          <p:cNvSpPr txBox="1"/>
          <p:nvPr/>
        </p:nvSpPr>
        <p:spPr>
          <a:xfrm>
            <a:off x="7856388" y="7008194"/>
            <a:ext cx="1326266"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linhas retas</a:t>
            </a:r>
          </a:p>
          <a:p>
            <a:pPr algn="l">
              <a:defRPr sz="1400">
                <a:solidFill>
                  <a:schemeClr val="accent1">
                    <a:satOff val="20231"/>
                    <a:lumOff val="-16526"/>
                  </a:schemeClr>
                </a:solidFill>
                <a:latin typeface="Grayscale Signature"/>
                <a:ea typeface="Grayscale Signature"/>
                <a:cs typeface="Grayscale Signature"/>
                <a:sym typeface="Grayscale Signature"/>
              </a:defRPr>
            </a:pPr>
            <a:r>
              <a:t>na cintura /</a:t>
            </a:r>
          </a:p>
          <a:p>
            <a:pPr algn="l">
              <a:defRPr sz="1400">
                <a:solidFill>
                  <a:schemeClr val="accent1">
                    <a:satOff val="20231"/>
                    <a:lumOff val="-16526"/>
                  </a:schemeClr>
                </a:solidFill>
                <a:latin typeface="Grayscale Signature"/>
                <a:ea typeface="Grayscale Signature"/>
                <a:cs typeface="Grayscale Signature"/>
                <a:sym typeface="Grayscale Signature"/>
              </a:defRPr>
            </a:pPr>
            <a:r>
              <a:t>verticalização</a:t>
            </a:r>
          </a:p>
        </p:txBody>
      </p:sp>
      <p:pic>
        <p:nvPicPr>
          <p:cNvPr id="534" name="Image" descr="Image"/>
          <p:cNvPicPr>
            <a:picLocks noChangeAspect="1"/>
          </p:cNvPicPr>
          <p:nvPr/>
        </p:nvPicPr>
        <p:blipFill>
          <a:blip r:embed="rId3">
            <a:extLst/>
          </a:blip>
          <a:stretch>
            <a:fillRect/>
          </a:stretch>
        </p:blipFill>
        <p:spPr>
          <a:xfrm rot="17707868" flipH="1">
            <a:off x="8228555" y="6566509"/>
            <a:ext cx="517009" cy="364718"/>
          </a:xfrm>
          <a:prstGeom prst="rect">
            <a:avLst/>
          </a:prstGeom>
          <a:ln w="12700">
            <a:miter lim="400000"/>
          </a:ln>
        </p:spPr>
      </p:pic>
      <p:sp>
        <p:nvSpPr>
          <p:cNvPr id="535" name="cores frias =…"/>
          <p:cNvSpPr txBox="1"/>
          <p:nvPr/>
        </p:nvSpPr>
        <p:spPr>
          <a:xfrm>
            <a:off x="10282518" y="3385879"/>
            <a:ext cx="1326265"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cores frias =</a:t>
            </a:r>
          </a:p>
          <a:p>
            <a:pPr algn="l">
              <a:defRPr sz="1400">
                <a:solidFill>
                  <a:schemeClr val="accent1">
                    <a:satOff val="20231"/>
                    <a:lumOff val="-16526"/>
                  </a:schemeClr>
                </a:solidFill>
                <a:latin typeface="Grayscale Signature"/>
                <a:ea typeface="Grayscale Signature"/>
                <a:cs typeface="Grayscale Signature"/>
                <a:sym typeface="Grayscale Signature"/>
              </a:defRPr>
            </a:pPr>
            <a:r>
              <a:t>benefício natural /</a:t>
            </a:r>
          </a:p>
          <a:p>
            <a:pPr algn="l">
              <a:defRPr sz="1400">
                <a:solidFill>
                  <a:schemeClr val="accent1">
                    <a:satOff val="20231"/>
                    <a:lumOff val="-16526"/>
                  </a:schemeClr>
                </a:solidFill>
                <a:latin typeface="Grayscale Signature"/>
                <a:ea typeface="Grayscale Signature"/>
                <a:cs typeface="Grayscale Signature"/>
                <a:sym typeface="Grayscale Signature"/>
              </a:defRPr>
            </a:pPr>
            <a:r>
              <a:t>Inverno Puro</a:t>
            </a:r>
          </a:p>
        </p:txBody>
      </p:sp>
      <p:sp>
        <p:nvSpPr>
          <p:cNvPr id="20" name="&gt;&gt; Mapeamento do seu guarda roupas / Lista de Compras"/>
          <p:cNvSpPr txBox="1"/>
          <p:nvPr/>
        </p:nvSpPr>
        <p:spPr>
          <a:xfrm>
            <a:off x="5696494" y="674654"/>
            <a:ext cx="5963089" cy="2872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rPr dirty="0"/>
              <a:t>&gt;&gt; </a:t>
            </a:r>
            <a:r>
              <a:rPr dirty="0">
                <a:gradFill>
                  <a:gsLst>
                    <a:gs pos="100000">
                      <a:schemeClr val="accent1">
                        <a:lumMod val="5000"/>
                        <a:lumOff val="95000"/>
                      </a:schemeClr>
                    </a:gs>
                    <a:gs pos="99000">
                      <a:schemeClr val="accent1">
                        <a:lumMod val="75000"/>
                      </a:schemeClr>
                    </a:gs>
                  </a:gsLst>
                  <a:lin ang="5400000" scaled="1"/>
                </a:gradFill>
              </a:rPr>
              <a:t>Mapeamento</a:t>
            </a:r>
            <a:r>
              <a:rPr dirty="0"/>
              <a:t> do seu guarda roupas / </a:t>
            </a:r>
            <a:r>
              <a:rPr lang="pt-BR" dirty="0" smtClean="0">
                <a:solidFill>
                  <a:srgbClr val="F1A13A"/>
                </a:solidFill>
              </a:rPr>
              <a:t>Look Book</a:t>
            </a:r>
            <a:endParaRPr dirty="0">
              <a:solidFill>
                <a:srgbClr val="F1A13A"/>
              </a:solidFill>
            </a:endParaRP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Rectangle"/>
          <p:cNvSpPr/>
          <p:nvPr/>
        </p:nvSpPr>
        <p:spPr>
          <a:xfrm>
            <a:off x="0" y="-16510"/>
            <a:ext cx="13292667" cy="10043451"/>
          </a:xfrm>
          <a:prstGeom prst="rect">
            <a:avLst/>
          </a:prstGeom>
          <a:solidFill>
            <a:srgbClr val="FAEBDE">
              <a:alpha val="90390"/>
            </a:srgbClr>
          </a:solidFill>
          <a:ln w="12700">
            <a:miter lim="400000"/>
          </a:ln>
        </p:spPr>
        <p:txBody>
          <a:bodyPr lIns="50800" tIns="50800" rIns="50800" bIns="50800" anchor="ctr"/>
          <a:lstStyle/>
          <a:p>
            <a:pPr>
              <a:defRPr>
                <a:solidFill>
                  <a:srgbClr val="FFFFFF"/>
                </a:solidFill>
              </a:defRPr>
            </a:pPr>
            <a:endParaRPr/>
          </a:p>
        </p:txBody>
      </p:sp>
      <p:sp>
        <p:nvSpPr>
          <p:cNvPr id="539" name="Oval"/>
          <p:cNvSpPr/>
          <p:nvPr/>
        </p:nvSpPr>
        <p:spPr>
          <a:xfrm>
            <a:off x="-1089631" y="5875277"/>
            <a:ext cx="14669847" cy="6669351"/>
          </a:xfrm>
          <a:prstGeom prst="ellipse">
            <a:avLst/>
          </a:prstGeom>
          <a:ln>
            <a:solidFill>
              <a:srgbClr val="FFFFFF"/>
            </a:solidFill>
            <a:miter lim="400000"/>
          </a:ln>
        </p:spPr>
        <p:txBody>
          <a:bodyPr lIns="50800" tIns="50800" rIns="50800" bIns="50800" anchor="ctr"/>
          <a:lstStyle/>
          <a:p>
            <a:pPr>
              <a:lnSpc>
                <a:spcPct val="150000"/>
              </a:lnSpc>
              <a:defRPr>
                <a:solidFill>
                  <a:srgbClr val="FFFFFF"/>
                </a:solidFill>
              </a:defRPr>
            </a:pPr>
            <a:endParaRPr/>
          </a:p>
        </p:txBody>
      </p:sp>
      <p:pic>
        <p:nvPicPr>
          <p:cNvPr id="540"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pic>
        <p:nvPicPr>
          <p:cNvPr id="541" name="Image" descr="Image"/>
          <p:cNvPicPr>
            <a:picLocks noChangeAspect="1"/>
          </p:cNvPicPr>
          <p:nvPr/>
        </p:nvPicPr>
        <p:blipFill>
          <a:blip r:embed="rId3">
            <a:extLst/>
          </a:blip>
          <a:stretch>
            <a:fillRect/>
          </a:stretch>
        </p:blipFill>
        <p:spPr>
          <a:xfrm rot="21371298">
            <a:off x="2651874" y="3452101"/>
            <a:ext cx="532100" cy="375364"/>
          </a:xfrm>
          <a:prstGeom prst="rect">
            <a:avLst/>
          </a:prstGeom>
          <a:ln w="12700">
            <a:miter lim="400000"/>
          </a:ln>
        </p:spPr>
      </p:pic>
      <p:sp>
        <p:nvSpPr>
          <p:cNvPr id="542" name="verticalização reforçada pelas linhas retas do blazer +animal print = empoderamento vigoroso"/>
          <p:cNvSpPr txBox="1"/>
          <p:nvPr/>
        </p:nvSpPr>
        <p:spPr>
          <a:xfrm>
            <a:off x="3295418" y="2711198"/>
            <a:ext cx="1542230" cy="139525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60000"/>
              </a:lnSpc>
              <a:defRPr sz="14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rPr dirty="0"/>
              <a:t>verticalização reforçada pelas linhas retas do blazer +animal print = empoderamento vigoroso</a:t>
            </a:r>
          </a:p>
        </p:txBody>
      </p:sp>
      <p:pic>
        <p:nvPicPr>
          <p:cNvPr id="543" name="Image" descr="Image"/>
          <p:cNvPicPr>
            <a:picLocks noChangeAspect="1"/>
          </p:cNvPicPr>
          <p:nvPr/>
        </p:nvPicPr>
        <p:blipFill>
          <a:blip r:embed="rId4">
            <a:extLst/>
          </a:blip>
          <a:stretch>
            <a:fillRect/>
          </a:stretch>
        </p:blipFill>
        <p:spPr>
          <a:xfrm rot="1405021" flipH="1">
            <a:off x="5856667" y="8083671"/>
            <a:ext cx="587567" cy="414493"/>
          </a:xfrm>
          <a:prstGeom prst="rect">
            <a:avLst/>
          </a:prstGeom>
          <a:ln w="12700">
            <a:miter lim="400000"/>
          </a:ln>
        </p:spPr>
      </p:pic>
      <p:pic>
        <p:nvPicPr>
          <p:cNvPr id="544" name="Image" descr="Image"/>
          <p:cNvPicPr>
            <a:picLocks noChangeAspect="1"/>
          </p:cNvPicPr>
          <p:nvPr/>
        </p:nvPicPr>
        <p:blipFill>
          <a:blip r:embed="rId5">
            <a:extLst/>
          </a:blip>
          <a:srcRect l="29585" r="29585"/>
          <a:stretch>
            <a:fillRect/>
          </a:stretch>
        </p:blipFill>
        <p:spPr>
          <a:xfrm>
            <a:off x="672860" y="2330450"/>
            <a:ext cx="2245222" cy="7327901"/>
          </a:xfrm>
          <a:prstGeom prst="rect">
            <a:avLst/>
          </a:prstGeom>
          <a:ln w="12700">
            <a:miter lim="400000"/>
          </a:ln>
        </p:spPr>
      </p:pic>
      <p:pic>
        <p:nvPicPr>
          <p:cNvPr id="545" name="Image" descr="Image"/>
          <p:cNvPicPr>
            <a:picLocks noChangeAspect="1"/>
          </p:cNvPicPr>
          <p:nvPr/>
        </p:nvPicPr>
        <p:blipFill>
          <a:blip r:embed="rId6">
            <a:extLst/>
          </a:blip>
          <a:srcRect l="30170" r="19851"/>
          <a:stretch>
            <a:fillRect/>
          </a:stretch>
        </p:blipFill>
        <p:spPr>
          <a:xfrm>
            <a:off x="5492418" y="2570625"/>
            <a:ext cx="2748361" cy="7327901"/>
          </a:xfrm>
          <a:prstGeom prst="rect">
            <a:avLst/>
          </a:prstGeom>
          <a:ln w="12700">
            <a:miter lim="400000"/>
          </a:ln>
        </p:spPr>
      </p:pic>
      <p:pic>
        <p:nvPicPr>
          <p:cNvPr id="546" name="Image" descr="Image"/>
          <p:cNvPicPr>
            <a:picLocks noChangeAspect="1"/>
          </p:cNvPicPr>
          <p:nvPr/>
        </p:nvPicPr>
        <p:blipFill>
          <a:blip r:embed="rId7">
            <a:extLst/>
          </a:blip>
          <a:srcRect l="17341" r="25816"/>
          <a:stretch>
            <a:fillRect/>
          </a:stretch>
        </p:blipFill>
        <p:spPr>
          <a:xfrm>
            <a:off x="9299789" y="2528973"/>
            <a:ext cx="3125789" cy="7327901"/>
          </a:xfrm>
          <a:prstGeom prst="rect">
            <a:avLst/>
          </a:prstGeom>
          <a:ln w="12700">
            <a:miter lim="400000"/>
          </a:ln>
        </p:spPr>
      </p:pic>
      <p:sp>
        <p:nvSpPr>
          <p:cNvPr id="547" name="mangas arregaçadas: truque styling = mais jovialidade + modenidade"/>
          <p:cNvSpPr txBox="1"/>
          <p:nvPr/>
        </p:nvSpPr>
        <p:spPr>
          <a:xfrm>
            <a:off x="786080" y="1148483"/>
            <a:ext cx="2607981" cy="977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1700" i="1">
                <a:solidFill>
                  <a:schemeClr val="accent1">
                    <a:satOff val="20231"/>
                    <a:lumOff val="-16526"/>
                  </a:schemeClr>
                </a:solidFill>
                <a:latin typeface="Abril Display SemiBold"/>
                <a:ea typeface="Abril Display SemiBold"/>
                <a:cs typeface="Abril Display SemiBold"/>
                <a:sym typeface="Abril Display SemiBold"/>
              </a:defRPr>
            </a:pPr>
            <a:r>
              <a:rPr>
                <a:latin typeface="Abril Display Black"/>
                <a:ea typeface="Abril Display Black"/>
                <a:cs typeface="Abril Display Black"/>
                <a:sym typeface="Abril Display Black"/>
              </a:rPr>
              <a:t>mangas arregaçadas:</a:t>
            </a:r>
            <a:r>
              <a:t> truque styling = mais jovialidade + modenidade</a:t>
            </a:r>
          </a:p>
        </p:txBody>
      </p:sp>
      <p:sp>
        <p:nvSpPr>
          <p:cNvPr id="548" name="sugestão:look para palestrar, eventos onde possa falar…"/>
          <p:cNvSpPr txBox="1"/>
          <p:nvPr/>
        </p:nvSpPr>
        <p:spPr>
          <a:xfrm>
            <a:off x="3295418" y="4384533"/>
            <a:ext cx="1223075" cy="124136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rgbClr val="F1A13A"/>
                </a:solidFill>
                <a:latin typeface="Grayscale Signature"/>
                <a:ea typeface="Grayscale Signature"/>
                <a:cs typeface="Grayscale Signature"/>
                <a:sym typeface="Grayscale Signature"/>
              </a:defRPr>
            </a:pPr>
            <a:r>
              <a:rPr sz="1800"/>
              <a:t>sugestão:look </a:t>
            </a:r>
            <a:r>
              <a:t>para palestrar, eventos onde possa falar</a:t>
            </a:r>
          </a:p>
          <a:p>
            <a:pPr algn="l">
              <a:defRPr sz="1400">
                <a:solidFill>
                  <a:srgbClr val="F1A13A"/>
                </a:solidFill>
                <a:latin typeface="Grayscale Signature"/>
                <a:ea typeface="Grayscale Signature"/>
                <a:cs typeface="Grayscale Signature"/>
                <a:sym typeface="Grayscale Signature"/>
              </a:defRPr>
            </a:pPr>
            <a:r>
              <a:t>p/ mais pessoas</a:t>
            </a:r>
          </a:p>
        </p:txBody>
      </p:sp>
      <p:sp>
        <p:nvSpPr>
          <p:cNvPr id="549" name="opção de variar o conceito…"/>
          <p:cNvSpPr txBox="1"/>
          <p:nvPr/>
        </p:nvSpPr>
        <p:spPr>
          <a:xfrm>
            <a:off x="3715086" y="7763426"/>
            <a:ext cx="2245123" cy="145680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rPr sz="1800">
                <a:solidFill>
                  <a:srgbClr val="F1A13A"/>
                </a:solidFill>
              </a:rPr>
              <a:t>opção de variar o conceito </a:t>
            </a:r>
          </a:p>
          <a:p>
            <a:pPr algn="l">
              <a:defRPr sz="1400">
                <a:solidFill>
                  <a:schemeClr val="accent1">
                    <a:satOff val="20231"/>
                    <a:lumOff val="-16526"/>
                  </a:schemeClr>
                </a:solidFill>
                <a:latin typeface="Grayscale Signature"/>
                <a:ea typeface="Grayscale Signature"/>
                <a:cs typeface="Grayscale Signature"/>
                <a:sym typeface="Grayscale Signature"/>
              </a:defRPr>
            </a:pPr>
            <a:r>
              <a:t/>
            </a:r>
            <a:br/>
            <a:r>
              <a:t>tênis = + moderninho</a:t>
            </a:r>
          </a:p>
          <a:p>
            <a:pPr algn="l">
              <a:defRPr sz="1400">
                <a:solidFill>
                  <a:schemeClr val="accent1">
                    <a:satOff val="20231"/>
                    <a:lumOff val="-16526"/>
                  </a:schemeClr>
                </a:solidFill>
                <a:latin typeface="Grayscale Signature"/>
                <a:ea typeface="Grayscale Signature"/>
                <a:cs typeface="Grayscale Signature"/>
                <a:sym typeface="Grayscale Signature"/>
              </a:defRPr>
            </a:pPr>
            <a:r>
              <a:t/>
            </a:r>
            <a:br/>
            <a:r>
              <a:t>salto = + sofisticado e alongamento da silhueta</a:t>
            </a:r>
          </a:p>
        </p:txBody>
      </p:sp>
      <p:sp>
        <p:nvSpPr>
          <p:cNvPr id="550" name="cropped como…"/>
          <p:cNvSpPr txBox="1"/>
          <p:nvPr/>
        </p:nvSpPr>
        <p:spPr>
          <a:xfrm>
            <a:off x="8240778" y="2937030"/>
            <a:ext cx="1542230" cy="117981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cropped como</a:t>
            </a:r>
          </a:p>
          <a:p>
            <a:pPr algn="l">
              <a:defRPr sz="1400">
                <a:solidFill>
                  <a:schemeClr val="accent1">
                    <a:satOff val="20231"/>
                    <a:lumOff val="-16526"/>
                  </a:schemeClr>
                </a:solidFill>
                <a:latin typeface="Grayscale Signature"/>
                <a:ea typeface="Grayscale Signature"/>
                <a:cs typeface="Grayscale Signature"/>
                <a:sym typeface="Grayscale Signature"/>
              </a:defRPr>
            </a:pPr>
            <a:r>
              <a:t>sobreposição:</a:t>
            </a:r>
          </a:p>
          <a:p>
            <a:pPr algn="l">
              <a:defRPr sz="1400">
                <a:solidFill>
                  <a:schemeClr val="accent1">
                    <a:satOff val="20231"/>
                    <a:lumOff val="-16526"/>
                  </a:schemeClr>
                </a:solidFill>
                <a:latin typeface="Grayscale Signature"/>
                <a:ea typeface="Grayscale Signature"/>
                <a:cs typeface="Grayscale Signature"/>
                <a:sym typeface="Grayscale Signature"/>
              </a:defRPr>
            </a:pPr>
            <a:r>
              <a:t>efeito contração</a:t>
            </a:r>
          </a:p>
          <a:p>
            <a:pPr algn="l">
              <a:defRPr sz="1400">
                <a:solidFill>
                  <a:schemeClr val="accent1">
                    <a:satOff val="20231"/>
                    <a:lumOff val="-16526"/>
                  </a:schemeClr>
                </a:solidFill>
                <a:latin typeface="Grayscale Signature"/>
                <a:ea typeface="Grayscale Signature"/>
                <a:cs typeface="Grayscale Signature"/>
                <a:sym typeface="Grayscale Signature"/>
              </a:defRPr>
            </a:pPr>
            <a:r>
              <a:t>+valor ao look</a:t>
            </a:r>
          </a:p>
          <a:p>
            <a:pPr algn="l">
              <a:defRPr sz="1400">
                <a:solidFill>
                  <a:schemeClr val="accent1">
                    <a:satOff val="20231"/>
                    <a:lumOff val="-16526"/>
                  </a:schemeClr>
                </a:solidFill>
                <a:latin typeface="Grayscale Signature"/>
                <a:ea typeface="Grayscale Signature"/>
                <a:cs typeface="Grayscale Signature"/>
                <a:sym typeface="Grayscale Signature"/>
              </a:defRPr>
            </a:pPr>
            <a:r>
              <a:t>=cara de moda</a:t>
            </a:r>
          </a:p>
        </p:txBody>
      </p:sp>
      <p:pic>
        <p:nvPicPr>
          <p:cNvPr id="551" name="Image" descr="Image"/>
          <p:cNvPicPr>
            <a:picLocks noChangeAspect="1"/>
          </p:cNvPicPr>
          <p:nvPr/>
        </p:nvPicPr>
        <p:blipFill>
          <a:blip r:embed="rId3">
            <a:extLst/>
          </a:blip>
          <a:stretch>
            <a:fillRect/>
          </a:stretch>
        </p:blipFill>
        <p:spPr>
          <a:xfrm rot="21371298">
            <a:off x="7563466" y="3657098"/>
            <a:ext cx="532099" cy="375364"/>
          </a:xfrm>
          <a:prstGeom prst="rect">
            <a:avLst/>
          </a:prstGeom>
          <a:ln w="12700">
            <a:miter lim="400000"/>
          </a:ln>
        </p:spPr>
      </p:pic>
      <p:sp>
        <p:nvSpPr>
          <p:cNvPr id="552" name="dobra na barra :…"/>
          <p:cNvSpPr txBox="1"/>
          <p:nvPr/>
        </p:nvSpPr>
        <p:spPr>
          <a:xfrm>
            <a:off x="8400355" y="7912662"/>
            <a:ext cx="1223076" cy="9643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chemeClr val="accent1">
                    <a:satOff val="20231"/>
                    <a:lumOff val="-16526"/>
                  </a:schemeClr>
                </a:solidFill>
                <a:latin typeface="Grayscale Signature"/>
                <a:ea typeface="Grayscale Signature"/>
                <a:cs typeface="Grayscale Signature"/>
                <a:sym typeface="Grayscale Signature"/>
              </a:defRPr>
            </a:pPr>
            <a:r>
              <a:t>dobra na barra :</a:t>
            </a:r>
          </a:p>
          <a:p>
            <a:pPr algn="l">
              <a:defRPr sz="1400">
                <a:solidFill>
                  <a:schemeClr val="accent1">
                    <a:satOff val="20231"/>
                    <a:lumOff val="-16526"/>
                  </a:schemeClr>
                </a:solidFill>
                <a:latin typeface="Grayscale Signature"/>
                <a:ea typeface="Grayscale Signature"/>
                <a:cs typeface="Grayscale Signature"/>
                <a:sym typeface="Grayscale Signature"/>
              </a:defRPr>
            </a:pPr>
            <a:r>
              <a:t>truque styling = antenada</a:t>
            </a:r>
          </a:p>
          <a:p>
            <a:pPr algn="l">
              <a:defRPr sz="1400">
                <a:solidFill>
                  <a:schemeClr val="accent1">
                    <a:satOff val="20231"/>
                    <a:lumOff val="-16526"/>
                  </a:schemeClr>
                </a:solidFill>
                <a:latin typeface="Grayscale Signature"/>
                <a:ea typeface="Grayscale Signature"/>
                <a:cs typeface="Grayscale Signature"/>
                <a:sym typeface="Grayscale Signature"/>
              </a:defRPr>
            </a:pPr>
            <a:r>
              <a:t>+ presença</a:t>
            </a:r>
          </a:p>
        </p:txBody>
      </p:sp>
      <p:pic>
        <p:nvPicPr>
          <p:cNvPr id="553" name="Image" descr="Image"/>
          <p:cNvPicPr>
            <a:picLocks noChangeAspect="1"/>
          </p:cNvPicPr>
          <p:nvPr/>
        </p:nvPicPr>
        <p:blipFill>
          <a:blip r:embed="rId4">
            <a:extLst/>
          </a:blip>
          <a:stretch>
            <a:fillRect/>
          </a:stretch>
        </p:blipFill>
        <p:spPr>
          <a:xfrm rot="19893254" flipH="1">
            <a:off x="9447875" y="8284584"/>
            <a:ext cx="587567" cy="414493"/>
          </a:xfrm>
          <a:prstGeom prst="rect">
            <a:avLst/>
          </a:prstGeom>
          <a:ln w="12700">
            <a:miter lim="400000"/>
          </a:ln>
        </p:spPr>
      </p:pic>
      <p:sp>
        <p:nvSpPr>
          <p:cNvPr id="19" name="&gt;&gt; Mapeamento do seu guarda roupas / Lista de Compras"/>
          <p:cNvSpPr txBox="1"/>
          <p:nvPr/>
        </p:nvSpPr>
        <p:spPr>
          <a:xfrm>
            <a:off x="5696494" y="674654"/>
            <a:ext cx="5963089" cy="2872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60000"/>
              </a:lnSpc>
              <a:defRPr sz="2000">
                <a:solidFill>
                  <a:schemeClr val="accent1">
                    <a:satOff val="20231"/>
                    <a:lumOff val="-16526"/>
                  </a:schemeClr>
                </a:solidFill>
                <a:latin typeface="Grayscale Signature"/>
                <a:ea typeface="Grayscale Signature"/>
                <a:cs typeface="Grayscale Signature"/>
                <a:sym typeface="Grayscale Signature"/>
              </a:defRPr>
            </a:pPr>
            <a:r>
              <a:rPr dirty="0"/>
              <a:t>&gt;&gt; </a:t>
            </a:r>
            <a:r>
              <a:rPr dirty="0">
                <a:gradFill>
                  <a:gsLst>
                    <a:gs pos="100000">
                      <a:schemeClr val="accent1">
                        <a:lumMod val="5000"/>
                        <a:lumOff val="95000"/>
                      </a:schemeClr>
                    </a:gs>
                    <a:gs pos="99000">
                      <a:schemeClr val="accent1">
                        <a:lumMod val="75000"/>
                      </a:schemeClr>
                    </a:gs>
                  </a:gsLst>
                  <a:lin ang="5400000" scaled="1"/>
                </a:gradFill>
              </a:rPr>
              <a:t>Mapeamento</a:t>
            </a:r>
            <a:r>
              <a:rPr dirty="0"/>
              <a:t> do seu guarda roupas / </a:t>
            </a:r>
            <a:r>
              <a:rPr lang="pt-BR" dirty="0" smtClean="0">
                <a:solidFill>
                  <a:srgbClr val="F1A13A"/>
                </a:solidFill>
              </a:rPr>
              <a:t>Look Book</a:t>
            </a:r>
            <a:endParaRPr dirty="0">
              <a:solidFill>
                <a:srgbClr val="F1A13A"/>
              </a:solidFill>
            </a:endParaRP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Rectangle"/>
          <p:cNvSpPr/>
          <p:nvPr/>
        </p:nvSpPr>
        <p:spPr>
          <a:xfrm>
            <a:off x="-90401" y="-76200"/>
            <a:ext cx="13292667" cy="10043451"/>
          </a:xfrm>
          <a:prstGeom prst="rect">
            <a:avLst/>
          </a:prstGeom>
          <a:solidFill>
            <a:schemeClr val="accent5"/>
          </a:solidFill>
          <a:ln w="12700">
            <a:miter lim="400000"/>
          </a:ln>
        </p:spPr>
        <p:txBody>
          <a:bodyPr lIns="50800" tIns="50800" rIns="50800" bIns="50800" anchor="ctr"/>
          <a:lstStyle/>
          <a:p>
            <a:pPr>
              <a:defRPr>
                <a:solidFill>
                  <a:srgbClr val="FFFFFF"/>
                </a:solidFill>
              </a:defRPr>
            </a:pPr>
            <a:endParaRPr/>
          </a:p>
        </p:txBody>
      </p:sp>
      <p:pic>
        <p:nvPicPr>
          <p:cNvPr id="557"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558" name="Fulana,  estes registros feitos no momento do Personal Shopper falam do quanto você evoluiu na leitura e adequação do alfabeto visual aos seus desejos de imagem. É nítida a sua…"/>
          <p:cNvSpPr txBox="1"/>
          <p:nvPr/>
        </p:nvSpPr>
        <p:spPr>
          <a:xfrm>
            <a:off x="7351608" y="1864510"/>
            <a:ext cx="5094929" cy="6527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1500">
                <a:solidFill>
                  <a:srgbClr val="FFFFFF"/>
                </a:solidFill>
                <a:latin typeface="Abril Display Regular"/>
                <a:ea typeface="Abril Display Regular"/>
                <a:cs typeface="Abril Display Regular"/>
                <a:sym typeface="Abril Display Regular"/>
              </a:defRPr>
            </a:pPr>
            <a:r>
              <a:t>Fulana, </a:t>
            </a:r>
            <a:br/>
            <a:r>
              <a:t>estes registros feitos no momento do Personal Shopper falam do quanto você evoluiu na leitura e adequação do alfabeto visual aos seus desejos de imagem. É nítida a sua</a:t>
            </a:r>
          </a:p>
          <a:p>
            <a:pPr algn="l" defTabSz="457200">
              <a:defRPr sz="1500">
                <a:solidFill>
                  <a:srgbClr val="FFFFFF"/>
                </a:solidFill>
                <a:latin typeface="Abril Display Regular"/>
                <a:ea typeface="Abril Display Regular"/>
                <a:cs typeface="Abril Display Regular"/>
                <a:sym typeface="Abril Display Regular"/>
              </a:defRPr>
            </a:pPr>
            <a:r>
              <a:t>assimilação e rapidez ao incorporar no seu universo visual as estratégias propostas.</a:t>
            </a:r>
          </a:p>
          <a:p>
            <a:pPr algn="l" defTabSz="457200">
              <a:defRPr sz="1700" i="1">
                <a:solidFill>
                  <a:schemeClr val="accent1">
                    <a:satOff val="20231"/>
                    <a:lumOff val="-16526"/>
                  </a:schemeClr>
                </a:solidFill>
                <a:latin typeface="Abril Display Bold"/>
                <a:ea typeface="Abril Display Bold"/>
                <a:cs typeface="Abril Display Bold"/>
                <a:sym typeface="Abril Display Bold"/>
              </a:defRPr>
            </a:pPr>
            <a:endParaRPr/>
          </a:p>
          <a:p>
            <a:pPr algn="l" defTabSz="457200">
              <a:defRPr sz="1700" i="1">
                <a:solidFill>
                  <a:schemeClr val="accent1">
                    <a:satOff val="20231"/>
                    <a:lumOff val="-16526"/>
                  </a:schemeClr>
                </a:solidFill>
                <a:latin typeface="Abril Display Bold"/>
                <a:ea typeface="Abril Display Bold"/>
                <a:cs typeface="Abril Display Bold"/>
                <a:sym typeface="Abril Display Bold"/>
              </a:defRPr>
            </a:pPr>
            <a:r>
              <a:t>Você está de parabéns!</a:t>
            </a:r>
          </a:p>
          <a:p>
            <a:pPr algn="l" defTabSz="457200">
              <a:defRPr sz="1500">
                <a:solidFill>
                  <a:srgbClr val="FFFFFF"/>
                </a:solidFill>
                <a:latin typeface="Abril Display Regular"/>
                <a:ea typeface="Abril Display Regular"/>
                <a:cs typeface="Abril Display Regular"/>
                <a:sym typeface="Abril Display Regular"/>
              </a:defRPr>
            </a:pPr>
            <a:r>
              <a:t>As queixas de ter 'roupas demais para o fim de semana' e</a:t>
            </a:r>
          </a:p>
          <a:p>
            <a:pPr algn="l" defTabSz="457200">
              <a:defRPr sz="1500">
                <a:solidFill>
                  <a:srgbClr val="FFFFFF"/>
                </a:solidFill>
                <a:latin typeface="Abril Display Regular"/>
                <a:ea typeface="Abril Display Regular"/>
                <a:cs typeface="Abril Display Regular"/>
                <a:sym typeface="Abril Display Regular"/>
              </a:defRPr>
            </a:pPr>
            <a:r>
              <a:t>poucas para o trabalho, creio que a partir de agora não existam mais.</a:t>
            </a:r>
          </a:p>
          <a:p>
            <a:pPr algn="l" defTabSz="457200">
              <a:defRPr sz="1500">
                <a:solidFill>
                  <a:srgbClr val="FFFFFF"/>
                </a:solidFill>
                <a:latin typeface="Abril Display Regular"/>
                <a:ea typeface="Abril Display Regular"/>
                <a:cs typeface="Abril Display Regular"/>
                <a:sym typeface="Abril Display Regular"/>
              </a:defRPr>
            </a:pPr>
            <a:endParaRPr/>
          </a:p>
          <a:p>
            <a:pPr algn="l" defTabSz="457200">
              <a:defRPr sz="1500">
                <a:solidFill>
                  <a:srgbClr val="FFFFFF"/>
                </a:solidFill>
                <a:latin typeface="Abril Display Regular"/>
                <a:ea typeface="Abril Display Regular"/>
                <a:cs typeface="Abril Display Regular"/>
                <a:sym typeface="Abril Display Regular"/>
              </a:defRPr>
            </a:pPr>
            <a:r>
              <a:t>Você entendeu que tudo passa pela combinação dos elementos de design - formas, linhas, cor e textura - de forma intencional e estratétiga. E é extremamente INDIVIDUALIZADA, certo?</a:t>
            </a:r>
          </a:p>
          <a:p>
            <a:pPr algn="l" defTabSz="457200">
              <a:defRPr sz="1500">
                <a:solidFill>
                  <a:srgbClr val="FFFFFF"/>
                </a:solidFill>
                <a:latin typeface="Abril Display Regular"/>
                <a:ea typeface="Abril Display Regular"/>
                <a:cs typeface="Abril Display Regular"/>
                <a:sym typeface="Abril Display Regular"/>
              </a:defRPr>
            </a:pPr>
            <a:endParaRPr/>
          </a:p>
          <a:p>
            <a:pPr algn="l" defTabSz="457200">
              <a:defRPr sz="1500">
                <a:solidFill>
                  <a:srgbClr val="FFFFFF"/>
                </a:solidFill>
                <a:latin typeface="Abril Display Regular"/>
                <a:ea typeface="Abril Display Regular"/>
                <a:cs typeface="Abril Display Regular"/>
                <a:sym typeface="Abril Display Regular"/>
              </a:defRPr>
            </a:pPr>
            <a:r>
              <a:t>Oriento que você esteja sempre atenta à sua lista de</a:t>
            </a:r>
          </a:p>
          <a:p>
            <a:pPr algn="l" defTabSz="457200">
              <a:defRPr sz="1500">
                <a:solidFill>
                  <a:srgbClr val="FFFFFF"/>
                </a:solidFill>
                <a:latin typeface="Abril Display Regular"/>
                <a:ea typeface="Abril Display Regular"/>
                <a:cs typeface="Abril Display Regular"/>
                <a:sym typeface="Abril Display Regular"/>
              </a:defRPr>
            </a:pPr>
            <a:r>
              <a:t>prioridades: são poucos ítens que vão potencializar muito o seu repertório visual. Adquira aos poucos, sem pressa, de acordo com sua disponibilidade e se atente muito para o quesito QUALIDADE.</a:t>
            </a:r>
          </a:p>
          <a:p>
            <a:pPr algn="l" defTabSz="457200">
              <a:defRPr sz="1500">
                <a:solidFill>
                  <a:srgbClr val="FFFFFF"/>
                </a:solidFill>
                <a:latin typeface="Abril Display Regular"/>
                <a:ea typeface="Abril Display Regular"/>
                <a:cs typeface="Abril Display Regular"/>
                <a:sym typeface="Abril Display Regular"/>
              </a:defRPr>
            </a:pPr>
            <a:endParaRPr/>
          </a:p>
          <a:p>
            <a:pPr algn="l" defTabSz="457200">
              <a:defRPr sz="1500">
                <a:solidFill>
                  <a:srgbClr val="FFFFFF"/>
                </a:solidFill>
                <a:latin typeface="Abril Display Regular"/>
                <a:ea typeface="Abril Display Regular"/>
                <a:cs typeface="Abril Display Regular"/>
                <a:sym typeface="Abril Display Regular"/>
              </a:defRPr>
            </a:pPr>
            <a:r>
              <a:t>Uma adequação de imagem é processual e você nos mostrou que já entrou neste processo logo de cara, mulher!</a:t>
            </a:r>
          </a:p>
        </p:txBody>
      </p:sp>
      <p:pic>
        <p:nvPicPr>
          <p:cNvPr id="559" name="Image" descr="Image"/>
          <p:cNvPicPr>
            <a:picLocks noChangeAspect="1"/>
          </p:cNvPicPr>
          <p:nvPr/>
        </p:nvPicPr>
        <p:blipFill>
          <a:blip r:embed="rId3">
            <a:extLst/>
          </a:blip>
          <a:stretch>
            <a:fillRect/>
          </a:stretch>
        </p:blipFill>
        <p:spPr>
          <a:xfrm>
            <a:off x="0" y="1971375"/>
            <a:ext cx="3551664" cy="6314071"/>
          </a:xfrm>
          <a:prstGeom prst="rect">
            <a:avLst/>
          </a:prstGeom>
          <a:ln w="12700">
            <a:miter lim="400000"/>
          </a:ln>
        </p:spPr>
      </p:pic>
      <p:pic>
        <p:nvPicPr>
          <p:cNvPr id="560" name="Image" descr="Image"/>
          <p:cNvPicPr>
            <a:picLocks noChangeAspect="1"/>
          </p:cNvPicPr>
          <p:nvPr/>
        </p:nvPicPr>
        <p:blipFill>
          <a:blip r:embed="rId4">
            <a:extLst/>
          </a:blip>
          <a:srcRect l="10219" r="14420"/>
          <a:stretch>
            <a:fillRect/>
          </a:stretch>
        </p:blipFill>
        <p:spPr>
          <a:xfrm>
            <a:off x="3551663" y="1971375"/>
            <a:ext cx="3563409" cy="6314071"/>
          </a:xfrm>
          <a:prstGeom prst="rect">
            <a:avLst/>
          </a:prstGeom>
          <a:ln w="12700">
            <a:miter lim="400000"/>
          </a:ln>
        </p:spPr>
      </p:pic>
      <p:sp>
        <p:nvSpPr>
          <p:cNvPr id="561" name="Oval"/>
          <p:cNvSpPr/>
          <p:nvPr/>
        </p:nvSpPr>
        <p:spPr>
          <a:xfrm>
            <a:off x="2747389" y="-885102"/>
            <a:ext cx="13060598" cy="11756489"/>
          </a:xfrm>
          <a:prstGeom prst="ellipse">
            <a:avLst/>
          </a:prstGeom>
          <a:ln>
            <a:solidFill>
              <a:srgbClr val="F1A13A"/>
            </a:solidFill>
            <a:miter lim="400000"/>
          </a:ln>
        </p:spPr>
        <p:txBody>
          <a:bodyPr lIns="50800" tIns="50800" rIns="50800" bIns="50800" anchor="ctr"/>
          <a:lstStyle/>
          <a:p>
            <a:pPr>
              <a:lnSpc>
                <a:spcPct val="150000"/>
              </a:lnSpc>
              <a:defRPr>
                <a:solidFill>
                  <a:srgbClr val="F1A13A"/>
                </a:solidFill>
              </a:defRPr>
            </a:pPr>
            <a:endParaRP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Rectangle"/>
          <p:cNvSpPr/>
          <p:nvPr/>
        </p:nvSpPr>
        <p:spPr>
          <a:xfrm>
            <a:off x="-90401" y="-76200"/>
            <a:ext cx="13292667" cy="10043451"/>
          </a:xfrm>
          <a:prstGeom prst="rect">
            <a:avLst/>
          </a:prstGeom>
          <a:solidFill>
            <a:schemeClr val="accent5"/>
          </a:solidFill>
          <a:ln w="12700">
            <a:miter lim="400000"/>
          </a:ln>
        </p:spPr>
        <p:txBody>
          <a:bodyPr lIns="50800" tIns="50800" rIns="50800" bIns="50800" anchor="ctr"/>
          <a:lstStyle/>
          <a:p>
            <a:pPr>
              <a:defRPr>
                <a:solidFill>
                  <a:srgbClr val="FFFFFF"/>
                </a:solidFill>
              </a:defRPr>
            </a:pPr>
            <a:endParaRPr/>
          </a:p>
        </p:txBody>
      </p:sp>
      <p:pic>
        <p:nvPicPr>
          <p:cNvPr id="564" name="JFR_7985.jpg" descr="JFR_7985.jpg"/>
          <p:cNvPicPr>
            <a:picLocks noChangeAspect="1"/>
          </p:cNvPicPr>
          <p:nvPr/>
        </p:nvPicPr>
        <p:blipFill>
          <a:blip r:embed="rId2">
            <a:extLst/>
          </a:blip>
          <a:srcRect/>
          <a:stretch>
            <a:fillRect/>
          </a:stretch>
        </p:blipFill>
        <p:spPr>
          <a:xfrm flipH="1">
            <a:off x="-90392" y="0"/>
            <a:ext cx="6835269" cy="10240401"/>
          </a:xfrm>
          <a:prstGeom prst="rect">
            <a:avLst/>
          </a:prstGeom>
          <a:ln w="12700">
            <a:miter lim="400000"/>
          </a:ln>
        </p:spPr>
      </p:pic>
      <p:sp>
        <p:nvSpPr>
          <p:cNvPr id="565" name="Text"/>
          <p:cNvSpPr txBox="1"/>
          <p:nvPr/>
        </p:nvSpPr>
        <p:spPr>
          <a:xfrm>
            <a:off x="0" y="-508001"/>
            <a:ext cx="27305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spcBef>
                <a:spcPts val="1200"/>
              </a:spcBef>
              <a:defRPr sz="2500">
                <a:latin typeface="Times Roman"/>
                <a:ea typeface="Times Roman"/>
                <a:cs typeface="Times Roman"/>
                <a:sym typeface="Times Roman"/>
              </a:defRPr>
            </a:lvl1pPr>
          </a:lstStyle>
          <a:p>
            <a:r>
              <a:t> </a:t>
            </a:r>
          </a:p>
        </p:txBody>
      </p:sp>
      <p:pic>
        <p:nvPicPr>
          <p:cNvPr id="566" name="Image" descr="Image"/>
          <p:cNvPicPr>
            <a:picLocks noChangeAspect="1"/>
          </p:cNvPicPr>
          <p:nvPr/>
        </p:nvPicPr>
        <p:blipFill>
          <a:blip r:embed="rId3">
            <a:extLst/>
          </a:blip>
          <a:stretch>
            <a:fillRect/>
          </a:stretch>
        </p:blipFill>
        <p:spPr>
          <a:xfrm>
            <a:off x="11686626" y="577949"/>
            <a:ext cx="661269" cy="480670"/>
          </a:xfrm>
          <a:prstGeom prst="rect">
            <a:avLst/>
          </a:prstGeom>
          <a:ln w="12700">
            <a:miter lim="400000"/>
          </a:ln>
        </p:spPr>
      </p:pic>
      <p:sp>
        <p:nvSpPr>
          <p:cNvPr id="567" name="Adorei fazer parte disso tudo Fulana!…"/>
          <p:cNvSpPr txBox="1"/>
          <p:nvPr/>
        </p:nvSpPr>
        <p:spPr>
          <a:xfrm>
            <a:off x="7646471" y="3113304"/>
            <a:ext cx="4370790" cy="307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2000">
                <a:solidFill>
                  <a:schemeClr val="accent1">
                    <a:satOff val="20231"/>
                    <a:lumOff val="-16526"/>
                  </a:schemeClr>
                </a:solidFill>
                <a:latin typeface="Helvetica"/>
                <a:ea typeface="Helvetica"/>
                <a:cs typeface="Helvetica"/>
                <a:sym typeface="Helvetica"/>
              </a:defRPr>
            </a:pPr>
            <a:r>
              <a:rPr i="1">
                <a:solidFill>
                  <a:srgbClr val="FFFFFF"/>
                </a:solidFill>
                <a:latin typeface="Abril Display Regular"/>
                <a:ea typeface="Abril Display Regular"/>
                <a:cs typeface="Abril Display Regular"/>
                <a:sym typeface="Abril Display Regular"/>
              </a:rPr>
              <a:t>Adorei fazer parte disso tudo Fulana!</a:t>
            </a:r>
          </a:p>
          <a:p>
            <a:pPr algn="l" defTabSz="457200">
              <a:defRPr sz="2000">
                <a:solidFill>
                  <a:schemeClr val="accent1">
                    <a:satOff val="20231"/>
                    <a:lumOff val="-16526"/>
                  </a:schemeClr>
                </a:solidFill>
                <a:latin typeface="Helvetica"/>
                <a:ea typeface="Helvetica"/>
                <a:cs typeface="Helvetica"/>
                <a:sym typeface="Helvetica"/>
              </a:defRPr>
            </a:pPr>
            <a:r>
              <a:rPr i="1">
                <a:solidFill>
                  <a:srgbClr val="FFFFFF"/>
                </a:solidFill>
                <a:latin typeface="Abril Display Regular"/>
                <a:ea typeface="Abril Display Regular"/>
                <a:cs typeface="Abril Display Regular"/>
                <a:sym typeface="Abril Display Regular"/>
              </a:rPr>
              <a:t>Obrigada pela confiança.</a:t>
            </a:r>
          </a:p>
          <a:p>
            <a:pPr algn="l" defTabSz="457200">
              <a:defRPr sz="2000">
                <a:solidFill>
                  <a:schemeClr val="accent1">
                    <a:satOff val="20231"/>
                    <a:lumOff val="-16526"/>
                  </a:schemeClr>
                </a:solidFill>
                <a:latin typeface="Helvetica"/>
                <a:ea typeface="Helvetica"/>
                <a:cs typeface="Helvetica"/>
                <a:sym typeface="Helvetica"/>
              </a:defRPr>
            </a:pPr>
            <a:endParaRPr i="1">
              <a:solidFill>
                <a:srgbClr val="FFFFFF"/>
              </a:solidFill>
              <a:latin typeface="Abril Display Regular"/>
              <a:ea typeface="Abril Display Regular"/>
              <a:cs typeface="Abril Display Regular"/>
              <a:sym typeface="Abril Display Regular"/>
            </a:endParaRPr>
          </a:p>
          <a:p>
            <a:pPr algn="l" defTabSz="457200">
              <a:defRPr sz="2000">
                <a:solidFill>
                  <a:schemeClr val="accent1">
                    <a:satOff val="20231"/>
                    <a:lumOff val="-16526"/>
                  </a:schemeClr>
                </a:solidFill>
                <a:latin typeface="Helvetica"/>
                <a:ea typeface="Helvetica"/>
                <a:cs typeface="Helvetica"/>
                <a:sym typeface="Helvetica"/>
              </a:defRPr>
            </a:pPr>
            <a:r>
              <a:rPr i="1">
                <a:solidFill>
                  <a:srgbClr val="FFFFFF"/>
                </a:solidFill>
                <a:latin typeface="Abril Display Regular"/>
                <a:ea typeface="Abril Display Regular"/>
                <a:cs typeface="Abril Display Regular"/>
                <a:sym typeface="Abril Display Regular"/>
              </a:rPr>
              <a:t>Este é o seu BEAUTY PLANNER, </a:t>
            </a:r>
          </a:p>
          <a:p>
            <a:pPr algn="l" defTabSz="457200">
              <a:defRPr sz="2000">
                <a:solidFill>
                  <a:schemeClr val="accent1">
                    <a:satOff val="20231"/>
                    <a:lumOff val="-16526"/>
                  </a:schemeClr>
                </a:solidFill>
                <a:latin typeface="Helvetica"/>
                <a:ea typeface="Helvetica"/>
                <a:cs typeface="Helvetica"/>
                <a:sym typeface="Helvetica"/>
              </a:defRPr>
            </a:pPr>
            <a:r>
              <a:rPr i="1">
                <a:solidFill>
                  <a:srgbClr val="FFFFFF"/>
                </a:solidFill>
                <a:latin typeface="Abril Display Regular"/>
                <a:ea typeface="Abril Display Regular"/>
                <a:cs typeface="Abril Display Regular"/>
                <a:sym typeface="Abril Display Regular"/>
              </a:rPr>
              <a:t>que compila todas as informações da sua consultoria. Pesquise e visite-o sempre que precisar.</a:t>
            </a:r>
            <a:br>
              <a:rPr i="1">
                <a:solidFill>
                  <a:srgbClr val="FFFFFF"/>
                </a:solidFill>
                <a:latin typeface="Abril Display Regular"/>
                <a:ea typeface="Abril Display Regular"/>
                <a:cs typeface="Abril Display Regular"/>
                <a:sym typeface="Abril Display Regular"/>
              </a:rPr>
            </a:br>
            <a:endParaRPr i="1">
              <a:solidFill>
                <a:srgbClr val="FFFFFF"/>
              </a:solidFill>
              <a:latin typeface="Abril Display Regular"/>
              <a:ea typeface="Abril Display Regular"/>
              <a:cs typeface="Abril Display Regular"/>
              <a:sym typeface="Abril Display Regular"/>
            </a:endParaRPr>
          </a:p>
          <a:p>
            <a:pPr algn="l" defTabSz="457200">
              <a:defRPr sz="2000">
                <a:solidFill>
                  <a:schemeClr val="accent1">
                    <a:satOff val="20231"/>
                    <a:lumOff val="-16526"/>
                  </a:schemeClr>
                </a:solidFill>
                <a:latin typeface="Helvetica"/>
                <a:ea typeface="Helvetica"/>
                <a:cs typeface="Helvetica"/>
                <a:sym typeface="Helvetica"/>
              </a:defRPr>
            </a:pPr>
            <a:r>
              <a:rPr i="1">
                <a:solidFill>
                  <a:srgbClr val="FFFFFF"/>
                </a:solidFill>
                <a:latin typeface="Abril Display Regular"/>
                <a:ea typeface="Abril Display Regular"/>
                <a:cs typeface="Abril Display Regular"/>
                <a:sym typeface="Abril Display Regular"/>
              </a:rPr>
              <a:t>Desejo muito sucesso a você!</a:t>
            </a:r>
          </a:p>
        </p:txBody>
      </p:sp>
      <p:sp>
        <p:nvSpPr>
          <p:cNvPr id="568" name="Rectangle"/>
          <p:cNvSpPr/>
          <p:nvPr/>
        </p:nvSpPr>
        <p:spPr>
          <a:xfrm>
            <a:off x="5453411" y="2494775"/>
            <a:ext cx="8014296" cy="4310458"/>
          </a:xfrm>
          <a:prstGeom prst="rect">
            <a:avLst/>
          </a:prstGeom>
          <a:ln w="25400">
            <a:solidFill>
              <a:srgbClr val="FFFFFF"/>
            </a:solidFill>
            <a:miter lim="400000"/>
          </a:ln>
        </p:spPr>
        <p:txBody>
          <a:bodyPr lIns="50800" tIns="50800" rIns="50800" bIns="50800" anchor="ctr"/>
          <a:lstStyle/>
          <a:p>
            <a:pPr>
              <a:defRPr>
                <a:solidFill>
                  <a:srgbClr val="FFFFFF"/>
                </a:solidFill>
              </a:defRPr>
            </a:pPr>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0" name="JFR_8006.jpg" descr="JFR_8006.jpg"/>
          <p:cNvPicPr>
            <a:picLocks noChangeAspect="1"/>
          </p:cNvPicPr>
          <p:nvPr/>
        </p:nvPicPr>
        <p:blipFill>
          <a:blip r:embed="rId2">
            <a:extLst/>
          </a:blip>
          <a:stretch>
            <a:fillRect/>
          </a:stretch>
        </p:blipFill>
        <p:spPr>
          <a:xfrm>
            <a:off x="-143934" y="-228789"/>
            <a:ext cx="15298092" cy="10211178"/>
          </a:xfrm>
          <a:prstGeom prst="rect">
            <a:avLst/>
          </a:prstGeom>
          <a:ln w="12700">
            <a:miter lim="400000"/>
          </a:ln>
        </p:spPr>
      </p:pic>
      <p:sp>
        <p:nvSpPr>
          <p:cNvPr id="571" name="Rectangle"/>
          <p:cNvSpPr/>
          <p:nvPr/>
        </p:nvSpPr>
        <p:spPr>
          <a:xfrm>
            <a:off x="7505112" y="4615523"/>
            <a:ext cx="6007160" cy="3544757"/>
          </a:xfrm>
          <a:prstGeom prst="rect">
            <a:avLst/>
          </a:prstGeom>
          <a:solidFill>
            <a:srgbClr val="467085"/>
          </a:solidFill>
          <a:ln w="12700">
            <a:miter lim="400000"/>
          </a:ln>
        </p:spPr>
        <p:txBody>
          <a:bodyPr lIns="50800" tIns="50800" rIns="50800" bIns="50800" anchor="ctr"/>
          <a:lstStyle/>
          <a:p>
            <a:pPr>
              <a:defRPr>
                <a:solidFill>
                  <a:srgbClr val="FFFFFF"/>
                </a:solidFill>
              </a:defRPr>
            </a:pPr>
            <a:endParaRPr/>
          </a:p>
        </p:txBody>
      </p:sp>
      <p:pic>
        <p:nvPicPr>
          <p:cNvPr id="572" name="Image" descr="Image"/>
          <p:cNvPicPr>
            <a:picLocks noChangeAspect="1"/>
          </p:cNvPicPr>
          <p:nvPr/>
        </p:nvPicPr>
        <p:blipFill>
          <a:blip r:embed="rId3">
            <a:extLst/>
          </a:blip>
          <a:stretch>
            <a:fillRect/>
          </a:stretch>
        </p:blipFill>
        <p:spPr>
          <a:xfrm>
            <a:off x="8246408" y="5292254"/>
            <a:ext cx="1152068" cy="1308101"/>
          </a:xfrm>
          <a:prstGeom prst="rect">
            <a:avLst/>
          </a:prstGeom>
          <a:ln w="12700">
            <a:miter lim="400000"/>
          </a:ln>
        </p:spPr>
      </p:pic>
      <p:sp>
        <p:nvSpPr>
          <p:cNvPr id="573" name="Text"/>
          <p:cNvSpPr txBox="1"/>
          <p:nvPr/>
        </p:nvSpPr>
        <p:spPr>
          <a:xfrm>
            <a:off x="0" y="-508001"/>
            <a:ext cx="273050"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spcBef>
                <a:spcPts val="1200"/>
              </a:spcBef>
              <a:defRPr sz="2500">
                <a:latin typeface="Times Roman"/>
                <a:ea typeface="Times Roman"/>
                <a:cs typeface="Times Roman"/>
                <a:sym typeface="Times Roman"/>
              </a:defRPr>
            </a:lvl1pPr>
          </a:lstStyle>
          <a:p>
            <a:r>
              <a:t> </a:t>
            </a:r>
          </a:p>
        </p:txBody>
      </p:sp>
      <p:sp>
        <p:nvSpPr>
          <p:cNvPr id="574" name="anitarezende.com.br  31 9778.9224"/>
          <p:cNvSpPr txBox="1"/>
          <p:nvPr/>
        </p:nvSpPr>
        <p:spPr>
          <a:xfrm>
            <a:off x="8246408" y="6863832"/>
            <a:ext cx="4268377" cy="101765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3000">
                <a:solidFill>
                  <a:srgbClr val="FFFFFF"/>
                </a:solidFill>
                <a:latin typeface="Helvetica Neue Thin"/>
                <a:ea typeface="Helvetica Neue Thin"/>
                <a:cs typeface="Helvetica Neue Thin"/>
                <a:sym typeface="Helvetica Neue Thin"/>
              </a:defRPr>
            </a:pPr>
            <a:r>
              <a:t>anitarezende.com.br </a:t>
            </a:r>
            <a:br/>
            <a:r>
              <a:rPr b="1">
                <a:latin typeface="Helvetica Neue"/>
                <a:ea typeface="Helvetica Neue"/>
                <a:cs typeface="Helvetica Neue"/>
                <a:sym typeface="Helvetica Neue"/>
              </a:rPr>
              <a:t>31 9778.9224</a:t>
            </a:r>
          </a:p>
        </p:txBody>
      </p:sp>
      <p:sp>
        <p:nvSpPr>
          <p:cNvPr id="575" name="Contato"/>
          <p:cNvSpPr txBox="1"/>
          <p:nvPr/>
        </p:nvSpPr>
        <p:spPr>
          <a:xfrm>
            <a:off x="8246408" y="3386666"/>
            <a:ext cx="3116235" cy="2082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7000">
                <a:solidFill>
                  <a:srgbClr val="FFFFFF"/>
                </a:solidFill>
                <a:latin typeface="Grayscale Signature"/>
                <a:ea typeface="Grayscale Signature"/>
                <a:cs typeface="Grayscale Signature"/>
                <a:sym typeface="Grayscale Signature"/>
              </a:defRPr>
            </a:lvl1pPr>
          </a:lstStyle>
          <a:p>
            <a:r>
              <a:t>Contato</a:t>
            </a:r>
          </a:p>
        </p:txBody>
      </p:sp>
      <p:sp>
        <p:nvSpPr>
          <p:cNvPr id="576" name="Triangle"/>
          <p:cNvSpPr/>
          <p:nvPr/>
        </p:nvSpPr>
        <p:spPr>
          <a:xfrm rot="5400000" flipH="1">
            <a:off x="-673408" y="10274"/>
            <a:ext cx="8465476" cy="84654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ln w="12700">
            <a:solidFill>
              <a:srgbClr val="E7F3FB"/>
            </a:solidFill>
            <a:miter lim="400000"/>
          </a:ln>
        </p:spPr>
        <p:txBody>
          <a:bodyPr lIns="50800" tIns="50800" rIns="50800" bIns="50800" anchor="ctr"/>
          <a:lstStyle/>
          <a:p>
            <a:pPr>
              <a:defRPr>
                <a:solidFill>
                  <a:srgbClr val="FFFFFF"/>
                </a:solidFill>
              </a:defRPr>
            </a:pPr>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Rectangle"/>
          <p:cNvSpPr/>
          <p:nvPr/>
        </p:nvSpPr>
        <p:spPr>
          <a:xfrm>
            <a:off x="-143934" y="-144926"/>
            <a:ext cx="13292667" cy="10043452"/>
          </a:xfrm>
          <a:prstGeom prst="rect">
            <a:avLst/>
          </a:prstGeom>
          <a:solidFill>
            <a:srgbClr val="A2CCF8"/>
          </a:solidFill>
          <a:ln w="12700">
            <a:miter lim="400000"/>
          </a:ln>
        </p:spPr>
        <p:txBody>
          <a:bodyPr lIns="50800" tIns="50800" rIns="50800" bIns="50800" anchor="ctr"/>
          <a:lstStyle/>
          <a:p>
            <a:pPr>
              <a:defRPr sz="3700">
                <a:solidFill>
                  <a:srgbClr val="E8AC6C"/>
                </a:solidFill>
              </a:defRPr>
            </a:pPr>
            <a:endParaRPr/>
          </a:p>
        </p:txBody>
      </p:sp>
      <p:pic>
        <p:nvPicPr>
          <p:cNvPr id="156"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157" name="Sensualidade…"/>
          <p:cNvSpPr txBox="1"/>
          <p:nvPr/>
        </p:nvSpPr>
        <p:spPr>
          <a:xfrm>
            <a:off x="964674" y="2306226"/>
            <a:ext cx="4239235" cy="13131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80000"/>
              </a:lnSpc>
              <a:defRPr sz="4000">
                <a:solidFill>
                  <a:srgbClr val="FFFFFF"/>
                </a:solidFill>
                <a:latin typeface="Abril Display Regular"/>
                <a:ea typeface="Abril Display Regular"/>
                <a:cs typeface="Abril Display Regular"/>
                <a:sym typeface="Abril Display Regular"/>
              </a:defRPr>
            </a:pPr>
            <a:r>
              <a:t>Sensualidade</a:t>
            </a:r>
          </a:p>
          <a:p>
            <a:pPr algn="l" defTabSz="457200">
              <a:lnSpc>
                <a:spcPct val="80000"/>
              </a:lnSpc>
              <a:defRPr sz="4000">
                <a:solidFill>
                  <a:srgbClr val="FFFFFF"/>
                </a:solidFill>
                <a:latin typeface="Abril Display Regular"/>
                <a:ea typeface="Abril Display Regular"/>
                <a:cs typeface="Abril Display Regular"/>
                <a:sym typeface="Abril Display Regular"/>
              </a:defRPr>
            </a:pPr>
            <a:r>
              <a:t>‘velada'</a:t>
            </a:r>
          </a:p>
        </p:txBody>
      </p:sp>
      <p:sp>
        <p:nvSpPr>
          <p:cNvPr id="158" name="Look trabalho  X…"/>
          <p:cNvSpPr txBox="1"/>
          <p:nvPr/>
        </p:nvSpPr>
        <p:spPr>
          <a:xfrm>
            <a:off x="8299150" y="2036986"/>
            <a:ext cx="4705650" cy="18516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80000"/>
              </a:lnSpc>
              <a:defRPr sz="4000">
                <a:solidFill>
                  <a:srgbClr val="FFFFFF"/>
                </a:solidFill>
                <a:latin typeface="Abril Display Regular"/>
                <a:ea typeface="Abril Display Regular"/>
                <a:cs typeface="Abril Display Regular"/>
                <a:sym typeface="Abril Display Regular"/>
              </a:defRPr>
            </a:pPr>
            <a:r>
              <a:t>Look trabalho</a:t>
            </a:r>
            <a:br/>
            <a:r>
              <a:t> X</a:t>
            </a:r>
          </a:p>
          <a:p>
            <a:pPr algn="l" defTabSz="457200">
              <a:lnSpc>
                <a:spcPct val="80000"/>
              </a:lnSpc>
              <a:defRPr sz="4000">
                <a:solidFill>
                  <a:srgbClr val="FFFFFF"/>
                </a:solidFill>
                <a:latin typeface="Abril Display Regular"/>
                <a:ea typeface="Abril Display Regular"/>
                <a:cs typeface="Abril Display Regular"/>
                <a:sym typeface="Abril Display Regular"/>
              </a:defRPr>
            </a:pPr>
            <a:r>
              <a:t>Look lazer</a:t>
            </a:r>
          </a:p>
        </p:txBody>
      </p:sp>
      <p:grpSp>
        <p:nvGrpSpPr>
          <p:cNvPr id="161" name="Group"/>
          <p:cNvGrpSpPr/>
          <p:nvPr/>
        </p:nvGrpSpPr>
        <p:grpSpPr>
          <a:xfrm>
            <a:off x="1148225" y="-5141843"/>
            <a:ext cx="10378315" cy="16219236"/>
            <a:chOff x="0" y="0"/>
            <a:chExt cx="10378314" cy="16219235"/>
          </a:xfrm>
        </p:grpSpPr>
        <p:sp>
          <p:nvSpPr>
            <p:cNvPr id="159" name="Triangle"/>
            <p:cNvSpPr/>
            <p:nvPr/>
          </p:nvSpPr>
          <p:spPr>
            <a:xfrm>
              <a:off x="2288111" y="10417143"/>
              <a:ext cx="5802092" cy="580209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noFill/>
            <a:ln w="12700" cap="flat">
              <a:solidFill>
                <a:srgbClr val="FFFFFF"/>
              </a:solidFill>
              <a:prstDash val="solid"/>
              <a:miter lim="400000"/>
            </a:ln>
            <a:effectLst/>
          </p:spPr>
          <p:txBody>
            <a:bodyPr wrap="square" lIns="50800" tIns="50800" rIns="50800" bIns="50800" numCol="1" anchor="ctr">
              <a:noAutofit/>
            </a:bodyPr>
            <a:lstStyle/>
            <a:p>
              <a:pPr>
                <a:defRPr>
                  <a:solidFill>
                    <a:srgbClr val="FFFFFF"/>
                  </a:solidFill>
                </a:defRPr>
              </a:pPr>
              <a:endParaRPr/>
            </a:p>
          </p:txBody>
        </p:sp>
        <p:sp>
          <p:nvSpPr>
            <p:cNvPr id="160" name="Triangle"/>
            <p:cNvSpPr/>
            <p:nvPr/>
          </p:nvSpPr>
          <p:spPr>
            <a:xfrm rot="10800000" flipH="1">
              <a:off x="0" y="-1"/>
              <a:ext cx="10378315" cy="1037831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noFill/>
            <a:ln w="12700" cap="flat">
              <a:solidFill>
                <a:srgbClr val="FFFFFF"/>
              </a:solidFill>
              <a:prstDash val="solid"/>
              <a:miter lim="400000"/>
            </a:ln>
            <a:effectLst/>
          </p:spPr>
          <p:txBody>
            <a:bodyPr wrap="square" lIns="50800" tIns="50800" rIns="50800" bIns="50800" numCol="1" anchor="ctr">
              <a:noAutofit/>
            </a:bodyPr>
            <a:lstStyle/>
            <a:p>
              <a:pPr>
                <a:defRPr>
                  <a:solidFill>
                    <a:srgbClr val="FFFFFF"/>
                  </a:solidFill>
                </a:defRPr>
              </a:pPr>
              <a:endParaRPr/>
            </a:p>
          </p:txBody>
        </p:sp>
      </p:grpSp>
      <p:sp>
        <p:nvSpPr>
          <p:cNvPr id="162" name="Rectangle"/>
          <p:cNvSpPr/>
          <p:nvPr/>
        </p:nvSpPr>
        <p:spPr>
          <a:xfrm>
            <a:off x="-143934" y="-144926"/>
            <a:ext cx="9934299" cy="1926420"/>
          </a:xfrm>
          <a:prstGeom prst="rect">
            <a:avLst/>
          </a:prstGeom>
          <a:solidFill>
            <a:srgbClr val="A2CCF8"/>
          </a:solidFill>
          <a:ln w="12700">
            <a:miter lim="400000"/>
          </a:ln>
        </p:spPr>
        <p:txBody>
          <a:bodyPr lIns="50800" tIns="50800" rIns="50800" bIns="50800" anchor="ctr"/>
          <a:lstStyle/>
          <a:p>
            <a:pPr>
              <a:defRPr sz="3700">
                <a:solidFill>
                  <a:srgbClr val="E8AC6C"/>
                </a:solidFill>
              </a:defRPr>
            </a:pPr>
            <a:endParaRPr>
              <a:gradFill>
                <a:gsLst>
                  <a:gs pos="100000">
                    <a:schemeClr val="accent1">
                      <a:lumMod val="5000"/>
                      <a:lumOff val="95000"/>
                    </a:schemeClr>
                  </a:gs>
                  <a:gs pos="100000">
                    <a:schemeClr val="accent1">
                      <a:lumMod val="30000"/>
                      <a:lumOff val="70000"/>
                    </a:schemeClr>
                  </a:gs>
                </a:gsLst>
                <a:lin ang="5400000" scaled="1"/>
              </a:gradFill>
            </a:endParaRPr>
          </a:p>
        </p:txBody>
      </p:sp>
      <p:sp>
        <p:nvSpPr>
          <p:cNvPr id="163" name="A Fulana do Fds e lazer:"/>
          <p:cNvSpPr txBox="1"/>
          <p:nvPr/>
        </p:nvSpPr>
        <p:spPr>
          <a:xfrm>
            <a:off x="583981" y="649532"/>
            <a:ext cx="9578288" cy="8181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70000"/>
              </a:lnSpc>
              <a:spcBef>
                <a:spcPts val="4200"/>
              </a:spcBef>
              <a:defRPr sz="6000">
                <a:solidFill>
                  <a:srgbClr val="FFFFFF"/>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100000">
                      <a:schemeClr val="accent1">
                        <a:lumMod val="30000"/>
                        <a:lumOff val="70000"/>
                      </a:schemeClr>
                    </a:gs>
                  </a:gsLst>
                  <a:lin ang="5400000" scaled="1"/>
                </a:gradFill>
              </a:rPr>
              <a:t>A Fulana do Fds e lazer:</a:t>
            </a:r>
          </a:p>
        </p:txBody>
      </p:sp>
      <p:sp>
        <p:nvSpPr>
          <p:cNvPr id="164" name="Ed magnis quodi rehendusam nonecae in nem quis doluptam sum imagnis tibusci andaepudist, non cus, quo eum consedi tatenis mos poreceatis eos eicienim qui net, te dipsandae. Quia simenda ectinveles sed quis ditatque et qui cusdam liquam dolor"/>
          <p:cNvSpPr txBox="1"/>
          <p:nvPr/>
        </p:nvSpPr>
        <p:spPr>
          <a:xfrm>
            <a:off x="978549" y="4397114"/>
            <a:ext cx="3439334" cy="355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20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 poreceatis eos eicienim qui net, te dipsandae. Quia simenda ectinveles sed quis ditatque et qui cusdam liquam dolor</a:t>
            </a:r>
          </a:p>
        </p:txBody>
      </p:sp>
      <p:sp>
        <p:nvSpPr>
          <p:cNvPr id="165" name="Ed magnis quodi rehendusam nonecae in nem quis doluptam sum imagnis tibusci andaepudist, non cus, quo eum consedi tatenis mos poreceatis eos eicienim qui net, te dipsandae. Quia simenda ectinveles sed quis ditatque et qui cusdam liquam dolor"/>
          <p:cNvSpPr txBox="1"/>
          <p:nvPr/>
        </p:nvSpPr>
        <p:spPr>
          <a:xfrm>
            <a:off x="8299150" y="4575940"/>
            <a:ext cx="3439334" cy="355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20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 poreceatis eos eicienim qui net, te dipsandae. Quia simenda ectinveles sed quis ditatque et qui cusdam liquam dolor</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Rectangle"/>
          <p:cNvSpPr/>
          <p:nvPr/>
        </p:nvSpPr>
        <p:spPr>
          <a:xfrm>
            <a:off x="-143934" y="-132226"/>
            <a:ext cx="13292667" cy="9898526"/>
          </a:xfrm>
          <a:prstGeom prst="rect">
            <a:avLst/>
          </a:prstGeom>
          <a:solidFill>
            <a:srgbClr val="E8AC6C"/>
          </a:solidFill>
          <a:ln w="12700">
            <a:miter lim="400000"/>
          </a:ln>
        </p:spPr>
        <p:txBody>
          <a:bodyPr lIns="50800" tIns="50800" rIns="50800" bIns="50800" anchor="ctr"/>
          <a:lstStyle/>
          <a:p>
            <a:pPr>
              <a:defRPr>
                <a:solidFill>
                  <a:srgbClr val="E8AC6C"/>
                </a:solidFill>
              </a:defRPr>
            </a:pPr>
            <a:endParaRPr/>
          </a:p>
        </p:txBody>
      </p:sp>
      <p:sp>
        <p:nvSpPr>
          <p:cNvPr id="168" name="Linguagem visual e desejo de imagem"/>
          <p:cNvSpPr txBox="1"/>
          <p:nvPr/>
        </p:nvSpPr>
        <p:spPr>
          <a:xfrm>
            <a:off x="615143" y="372104"/>
            <a:ext cx="11071485"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rgbClr val="FFFFFF"/>
                </a:solidFill>
                <a:latin typeface="Grayscale Signature"/>
                <a:ea typeface="Grayscale Signature"/>
                <a:cs typeface="Grayscale Signature"/>
                <a:sym typeface="Grayscale Signature"/>
              </a:defRPr>
            </a:lvl1pPr>
          </a:lstStyle>
          <a:p>
            <a:r>
              <a:t>Linguagem visual e desejo de imagem</a:t>
            </a:r>
          </a:p>
        </p:txBody>
      </p:sp>
      <p:pic>
        <p:nvPicPr>
          <p:cNvPr id="169"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170" name="Como a Fulana quer ser percebida?"/>
          <p:cNvSpPr txBox="1"/>
          <p:nvPr/>
        </p:nvSpPr>
        <p:spPr>
          <a:xfrm>
            <a:off x="615143" y="2653320"/>
            <a:ext cx="4239236" cy="18516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80000"/>
              </a:lnSpc>
              <a:defRPr sz="4000">
                <a:solidFill>
                  <a:srgbClr val="FFFFFF"/>
                </a:solidFill>
                <a:latin typeface="Abril Display Regular"/>
                <a:ea typeface="Abril Display Regular"/>
                <a:cs typeface="Abril Display Regular"/>
                <a:sym typeface="Abril Display Regular"/>
              </a:defRPr>
            </a:lvl1pPr>
          </a:lstStyle>
          <a:p>
            <a:r>
              <a:t>Como a Fulana quer ser percebida?</a:t>
            </a:r>
          </a:p>
        </p:txBody>
      </p:sp>
      <p:sp>
        <p:nvSpPr>
          <p:cNvPr id="171" name="Circle"/>
          <p:cNvSpPr/>
          <p:nvPr/>
        </p:nvSpPr>
        <p:spPr>
          <a:xfrm>
            <a:off x="2747460" y="2188204"/>
            <a:ext cx="12303613" cy="12303612"/>
          </a:xfrm>
          <a:prstGeom prst="ellipse">
            <a:avLst/>
          </a:prstGeom>
          <a:ln w="12700">
            <a:solidFill>
              <a:srgbClr val="FAEBDE">
                <a:alpha val="28527"/>
              </a:srgbClr>
            </a:solidFill>
            <a:miter lim="400000"/>
          </a:ln>
        </p:spPr>
        <p:txBody>
          <a:bodyPr lIns="50800" tIns="50800" rIns="50800" bIns="50800" anchor="ctr"/>
          <a:lstStyle/>
          <a:p>
            <a:pPr>
              <a:lnSpc>
                <a:spcPct val="50000"/>
              </a:lnSpc>
            </a:pPr>
            <a:endParaRPr/>
          </a:p>
        </p:txBody>
      </p:sp>
      <p:sp>
        <p:nvSpPr>
          <p:cNvPr id="172" name="Circle"/>
          <p:cNvSpPr/>
          <p:nvPr/>
        </p:nvSpPr>
        <p:spPr>
          <a:xfrm>
            <a:off x="5201478" y="2181854"/>
            <a:ext cx="1300922" cy="1300922"/>
          </a:xfrm>
          <a:prstGeom prst="ellipse">
            <a:avLst/>
          </a:prstGeom>
          <a:solidFill>
            <a:schemeClr val="accent5"/>
          </a:solidFill>
          <a:ln w="12700">
            <a:miter lim="400000"/>
          </a:ln>
        </p:spPr>
        <p:txBody>
          <a:bodyPr lIns="50800" tIns="50800" rIns="50800" bIns="50800" anchor="ctr"/>
          <a:lstStyle/>
          <a:p>
            <a:pPr>
              <a:lnSpc>
                <a:spcPct val="50000"/>
              </a:lnSpc>
            </a:pPr>
            <a:endParaRPr/>
          </a:p>
        </p:txBody>
      </p:sp>
      <p:sp>
        <p:nvSpPr>
          <p:cNvPr id="173" name="1"/>
          <p:cNvSpPr txBox="1"/>
          <p:nvPr/>
        </p:nvSpPr>
        <p:spPr>
          <a:xfrm>
            <a:off x="5678641" y="2422325"/>
            <a:ext cx="346597"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900" i="1">
                <a:solidFill>
                  <a:srgbClr val="FFFFFF"/>
                </a:solidFill>
                <a:latin typeface="Abril Display ExtraBold"/>
                <a:ea typeface="Abril Display ExtraBold"/>
                <a:cs typeface="Abril Display ExtraBold"/>
                <a:sym typeface="Abril Display ExtraBold"/>
              </a:defRPr>
            </a:lvl1pPr>
          </a:lstStyle>
          <a:p>
            <a:r>
              <a:t>1</a:t>
            </a:r>
          </a:p>
        </p:txBody>
      </p:sp>
      <p:sp>
        <p:nvSpPr>
          <p:cNvPr id="174" name="Circle"/>
          <p:cNvSpPr/>
          <p:nvPr/>
        </p:nvSpPr>
        <p:spPr>
          <a:xfrm>
            <a:off x="3553456" y="3718022"/>
            <a:ext cx="1300923" cy="1300922"/>
          </a:xfrm>
          <a:prstGeom prst="ellipse">
            <a:avLst/>
          </a:prstGeom>
          <a:solidFill>
            <a:schemeClr val="accent5"/>
          </a:solidFill>
          <a:ln w="12700">
            <a:miter lim="400000"/>
          </a:ln>
        </p:spPr>
        <p:txBody>
          <a:bodyPr lIns="50800" tIns="50800" rIns="50800" bIns="50800" anchor="ctr"/>
          <a:lstStyle/>
          <a:p>
            <a:pPr>
              <a:lnSpc>
                <a:spcPct val="50000"/>
              </a:lnSpc>
            </a:pPr>
            <a:endParaRPr/>
          </a:p>
        </p:txBody>
      </p:sp>
      <p:sp>
        <p:nvSpPr>
          <p:cNvPr id="175" name="2"/>
          <p:cNvSpPr txBox="1"/>
          <p:nvPr/>
        </p:nvSpPr>
        <p:spPr>
          <a:xfrm>
            <a:off x="4014522" y="3958493"/>
            <a:ext cx="378791"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900" i="1">
                <a:solidFill>
                  <a:srgbClr val="FFFFFF"/>
                </a:solidFill>
                <a:latin typeface="Abril Display ExtraBold"/>
                <a:ea typeface="Abril Display ExtraBold"/>
                <a:cs typeface="Abril Display ExtraBold"/>
                <a:sym typeface="Abril Display ExtraBold"/>
              </a:defRPr>
            </a:lvl1pPr>
          </a:lstStyle>
          <a:p>
            <a:r>
              <a:t>2</a:t>
            </a:r>
          </a:p>
        </p:txBody>
      </p:sp>
      <p:sp>
        <p:nvSpPr>
          <p:cNvPr id="176" name="Circle"/>
          <p:cNvSpPr/>
          <p:nvPr/>
        </p:nvSpPr>
        <p:spPr>
          <a:xfrm>
            <a:off x="2570973" y="5444264"/>
            <a:ext cx="1300922" cy="1300922"/>
          </a:xfrm>
          <a:prstGeom prst="ellipse">
            <a:avLst/>
          </a:prstGeom>
          <a:solidFill>
            <a:schemeClr val="accent5"/>
          </a:solidFill>
          <a:ln w="12700">
            <a:miter lim="400000"/>
          </a:ln>
        </p:spPr>
        <p:txBody>
          <a:bodyPr lIns="50800" tIns="50800" rIns="50800" bIns="50800" anchor="ctr"/>
          <a:lstStyle/>
          <a:p>
            <a:pPr>
              <a:lnSpc>
                <a:spcPct val="50000"/>
              </a:lnSpc>
            </a:pPr>
            <a:endParaRPr/>
          </a:p>
        </p:txBody>
      </p:sp>
      <p:sp>
        <p:nvSpPr>
          <p:cNvPr id="177" name="3"/>
          <p:cNvSpPr txBox="1"/>
          <p:nvPr/>
        </p:nvSpPr>
        <p:spPr>
          <a:xfrm>
            <a:off x="3023123" y="5684735"/>
            <a:ext cx="396622"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900" i="1">
                <a:solidFill>
                  <a:srgbClr val="FFFFFF"/>
                </a:solidFill>
                <a:latin typeface="Abril Display ExtraBold"/>
                <a:ea typeface="Abril Display ExtraBold"/>
                <a:cs typeface="Abril Display ExtraBold"/>
                <a:sym typeface="Abril Display ExtraBold"/>
              </a:defRPr>
            </a:lvl1pPr>
          </a:lstStyle>
          <a:p>
            <a:r>
              <a:t>3</a:t>
            </a:r>
          </a:p>
        </p:txBody>
      </p:sp>
      <p:sp>
        <p:nvSpPr>
          <p:cNvPr id="178" name="Circle"/>
          <p:cNvSpPr/>
          <p:nvPr/>
        </p:nvSpPr>
        <p:spPr>
          <a:xfrm>
            <a:off x="2123776" y="7309378"/>
            <a:ext cx="1300922" cy="1300923"/>
          </a:xfrm>
          <a:prstGeom prst="ellipse">
            <a:avLst/>
          </a:prstGeom>
          <a:solidFill>
            <a:schemeClr val="accent5"/>
          </a:solidFill>
          <a:ln w="12700">
            <a:miter lim="400000"/>
          </a:ln>
        </p:spPr>
        <p:txBody>
          <a:bodyPr lIns="50800" tIns="50800" rIns="50800" bIns="50800" anchor="ctr"/>
          <a:lstStyle/>
          <a:p>
            <a:pPr>
              <a:lnSpc>
                <a:spcPct val="50000"/>
              </a:lnSpc>
            </a:pPr>
            <a:endParaRPr/>
          </a:p>
        </p:txBody>
      </p:sp>
      <p:sp>
        <p:nvSpPr>
          <p:cNvPr id="179" name="4"/>
          <p:cNvSpPr txBox="1"/>
          <p:nvPr/>
        </p:nvSpPr>
        <p:spPr>
          <a:xfrm>
            <a:off x="2570973" y="7549850"/>
            <a:ext cx="406528"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900" i="1">
                <a:solidFill>
                  <a:srgbClr val="FFFFFF"/>
                </a:solidFill>
                <a:latin typeface="Abril Display ExtraBold"/>
                <a:ea typeface="Abril Display ExtraBold"/>
                <a:cs typeface="Abril Display ExtraBold"/>
                <a:sym typeface="Abril Display ExtraBold"/>
              </a:defRPr>
            </a:lvl1pPr>
          </a:lstStyle>
          <a:p>
            <a:r>
              <a:t>4</a:t>
            </a:r>
          </a:p>
        </p:txBody>
      </p:sp>
      <p:sp>
        <p:nvSpPr>
          <p:cNvPr id="180" name="Ioioioioioioioioioiooi"/>
          <p:cNvSpPr txBox="1"/>
          <p:nvPr/>
        </p:nvSpPr>
        <p:spPr>
          <a:xfrm>
            <a:off x="6849500" y="2565614"/>
            <a:ext cx="4239235" cy="53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2500">
                <a:solidFill>
                  <a:srgbClr val="FFFFFF"/>
                </a:solidFill>
                <a:latin typeface="Abril Display Regular"/>
                <a:ea typeface="Abril Display Regular"/>
                <a:cs typeface="Abril Display Regular"/>
                <a:sym typeface="Abril Display Regular"/>
              </a:defRPr>
            </a:lvl1pPr>
          </a:lstStyle>
          <a:p>
            <a:r>
              <a:t>Ioioioioioioioioioiooi</a:t>
            </a:r>
          </a:p>
        </p:txBody>
      </p:sp>
      <p:sp>
        <p:nvSpPr>
          <p:cNvPr id="181" name="Ioioioioioioioioioiooi"/>
          <p:cNvSpPr txBox="1"/>
          <p:nvPr/>
        </p:nvSpPr>
        <p:spPr>
          <a:xfrm>
            <a:off x="5201478" y="4206972"/>
            <a:ext cx="4239235" cy="53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2500">
                <a:solidFill>
                  <a:srgbClr val="FFFFFF"/>
                </a:solidFill>
                <a:latin typeface="Abril Display Regular"/>
                <a:ea typeface="Abril Display Regular"/>
                <a:cs typeface="Abril Display Regular"/>
                <a:sym typeface="Abril Display Regular"/>
              </a:defRPr>
            </a:lvl1pPr>
          </a:lstStyle>
          <a:p>
            <a:r>
              <a:t>Ioioioioioioioioioiooi</a:t>
            </a:r>
          </a:p>
        </p:txBody>
      </p:sp>
      <p:sp>
        <p:nvSpPr>
          <p:cNvPr id="182" name="Ioioioioioioioioioiooi"/>
          <p:cNvSpPr txBox="1"/>
          <p:nvPr/>
        </p:nvSpPr>
        <p:spPr>
          <a:xfrm>
            <a:off x="4203917" y="5805385"/>
            <a:ext cx="4239235" cy="53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2500">
                <a:solidFill>
                  <a:srgbClr val="FFFFFF"/>
                </a:solidFill>
                <a:latin typeface="Abril Display Regular"/>
                <a:ea typeface="Abril Display Regular"/>
                <a:cs typeface="Abril Display Regular"/>
                <a:sym typeface="Abril Display Regular"/>
              </a:defRPr>
            </a:lvl1pPr>
          </a:lstStyle>
          <a:p>
            <a:r>
              <a:t>Ioioioioioioioioioiooi</a:t>
            </a:r>
          </a:p>
        </p:txBody>
      </p:sp>
      <p:sp>
        <p:nvSpPr>
          <p:cNvPr id="183" name="Ioioioioioioioioioiooi"/>
          <p:cNvSpPr txBox="1"/>
          <p:nvPr/>
        </p:nvSpPr>
        <p:spPr>
          <a:xfrm>
            <a:off x="3905620" y="7670500"/>
            <a:ext cx="4239235" cy="53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2500">
                <a:solidFill>
                  <a:srgbClr val="FFFFFF"/>
                </a:solidFill>
                <a:latin typeface="Abril Display Regular"/>
                <a:ea typeface="Abril Display Regular"/>
                <a:cs typeface="Abril Display Regular"/>
                <a:sym typeface="Abril Display Regular"/>
              </a:defRPr>
            </a:lvl1pPr>
          </a:lstStyle>
          <a:p>
            <a:r>
              <a:t>Ioioioioioioioioioiooi</a:t>
            </a:r>
          </a:p>
        </p:txBody>
      </p:sp>
      <p:sp>
        <p:nvSpPr>
          <p:cNvPr id="184" name="Ed magnis quodi rehendusam nonecae in nem quis doluptam sum imagnis tibusci andaepudist, non cus, quo eum consedi tatenis mos"/>
          <p:cNvSpPr txBox="1"/>
          <p:nvPr/>
        </p:nvSpPr>
        <p:spPr>
          <a:xfrm>
            <a:off x="6849500" y="3166400"/>
            <a:ext cx="5182426"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a:t>
            </a:r>
          </a:p>
        </p:txBody>
      </p:sp>
      <p:sp>
        <p:nvSpPr>
          <p:cNvPr id="185" name="Ed magnis quodi rehendusam nonecae in nem quis doluptam sum imagnis tibusci andaepudist, non cus, quo eum consedi tatenis mos"/>
          <p:cNvSpPr txBox="1"/>
          <p:nvPr/>
        </p:nvSpPr>
        <p:spPr>
          <a:xfrm>
            <a:off x="5201478" y="4809394"/>
            <a:ext cx="6689360" cy="558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a:t>
            </a:r>
          </a:p>
        </p:txBody>
      </p:sp>
      <p:sp>
        <p:nvSpPr>
          <p:cNvPr id="186" name="Ed magnis quodi rehendusam nonecae in nem quis doluptam sum imagnis tibusci andaepudist, non cus, quo eum consedi tatenis mos"/>
          <p:cNvSpPr txBox="1"/>
          <p:nvPr/>
        </p:nvSpPr>
        <p:spPr>
          <a:xfrm>
            <a:off x="4203917" y="6395522"/>
            <a:ext cx="6689360" cy="558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a:t>
            </a:r>
          </a:p>
        </p:txBody>
      </p:sp>
      <p:sp>
        <p:nvSpPr>
          <p:cNvPr id="187" name="Ed magnis quodi rehendusam nonecae in nem quis doluptam sum imagnis tibusci andaepudist, non cus, quo eum consedi tatenis mos"/>
          <p:cNvSpPr txBox="1"/>
          <p:nvPr/>
        </p:nvSpPr>
        <p:spPr>
          <a:xfrm>
            <a:off x="3905620" y="8330900"/>
            <a:ext cx="6689360" cy="558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Rectangle"/>
          <p:cNvSpPr/>
          <p:nvPr/>
        </p:nvSpPr>
        <p:spPr>
          <a:xfrm>
            <a:off x="-135605" y="-123897"/>
            <a:ext cx="13292667" cy="9898526"/>
          </a:xfrm>
          <a:prstGeom prst="rect">
            <a:avLst/>
          </a:prstGeom>
          <a:solidFill>
            <a:srgbClr val="E8AC6C"/>
          </a:solidFill>
          <a:ln w="12700">
            <a:miter lim="400000"/>
          </a:ln>
        </p:spPr>
        <p:txBody>
          <a:bodyPr lIns="50800" tIns="50800" rIns="50800" bIns="50800" anchor="ctr"/>
          <a:lstStyle/>
          <a:p>
            <a:pPr>
              <a:defRPr>
                <a:solidFill>
                  <a:srgbClr val="E8AC6C"/>
                </a:solidFill>
              </a:defRPr>
            </a:pPr>
            <a:endParaRPr/>
          </a:p>
        </p:txBody>
      </p:sp>
      <p:sp>
        <p:nvSpPr>
          <p:cNvPr id="190" name="Panorama Visual   O que foi identificado"/>
          <p:cNvSpPr txBox="1"/>
          <p:nvPr/>
        </p:nvSpPr>
        <p:spPr>
          <a:xfrm>
            <a:off x="615143" y="687288"/>
            <a:ext cx="12468715" cy="10259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6000">
                <a:solidFill>
                  <a:srgbClr val="FFFFFF"/>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100000">
                      <a:schemeClr val="accent1">
                        <a:lumMod val="30000"/>
                        <a:lumOff val="70000"/>
                      </a:schemeClr>
                    </a:gs>
                  </a:gsLst>
                  <a:lin ang="5400000" scaled="1"/>
                </a:gradFill>
              </a:rPr>
              <a:t>Panorama Visual   </a:t>
            </a:r>
            <a:r>
              <a:rPr sz="4000" dirty="0">
                <a:solidFill>
                  <a:schemeClr val="accent1">
                    <a:satOff val="20231"/>
                    <a:lumOff val="-16526"/>
                  </a:schemeClr>
                </a:solidFill>
              </a:rPr>
              <a:t>O que foi identificado</a:t>
            </a:r>
          </a:p>
        </p:txBody>
      </p:sp>
      <p:pic>
        <p:nvPicPr>
          <p:cNvPr id="191"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192" name="Circle"/>
          <p:cNvSpPr/>
          <p:nvPr/>
        </p:nvSpPr>
        <p:spPr>
          <a:xfrm>
            <a:off x="-3504570" y="-9706926"/>
            <a:ext cx="12303613" cy="12303613"/>
          </a:xfrm>
          <a:prstGeom prst="ellipse">
            <a:avLst/>
          </a:prstGeom>
          <a:ln w="12700">
            <a:solidFill>
              <a:srgbClr val="FAEBDE">
                <a:alpha val="28527"/>
              </a:srgbClr>
            </a:solidFill>
            <a:miter lim="400000"/>
          </a:ln>
        </p:spPr>
        <p:txBody>
          <a:bodyPr lIns="50800" tIns="50800" rIns="50800" bIns="50800" anchor="ctr"/>
          <a:lstStyle/>
          <a:p>
            <a:pPr>
              <a:lnSpc>
                <a:spcPct val="50000"/>
              </a:lnSpc>
            </a:pPr>
            <a:endParaRPr/>
          </a:p>
        </p:txBody>
      </p:sp>
      <p:sp>
        <p:nvSpPr>
          <p:cNvPr id="193" name="Circle"/>
          <p:cNvSpPr/>
          <p:nvPr/>
        </p:nvSpPr>
        <p:spPr>
          <a:xfrm>
            <a:off x="1058172" y="2970001"/>
            <a:ext cx="669328" cy="669327"/>
          </a:xfrm>
          <a:prstGeom prst="ellipse">
            <a:avLst/>
          </a:prstGeom>
          <a:solidFill>
            <a:schemeClr val="accent5"/>
          </a:solidFill>
          <a:ln w="12700">
            <a:miter lim="400000"/>
          </a:ln>
        </p:spPr>
        <p:txBody>
          <a:bodyPr lIns="50800" tIns="50800" rIns="50800" bIns="50800" anchor="ctr"/>
          <a:lstStyle/>
          <a:p>
            <a:pPr>
              <a:lnSpc>
                <a:spcPct val="50000"/>
              </a:lnSpc>
            </a:pPr>
            <a:endParaRPr/>
          </a:p>
        </p:txBody>
      </p:sp>
      <p:sp>
        <p:nvSpPr>
          <p:cNvPr id="194" name="1"/>
          <p:cNvSpPr txBox="1"/>
          <p:nvPr/>
        </p:nvSpPr>
        <p:spPr>
          <a:xfrm>
            <a:off x="1256271" y="2970001"/>
            <a:ext cx="178325" cy="7081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2900" i="1">
                <a:solidFill>
                  <a:srgbClr val="FFFFFF"/>
                </a:solidFill>
                <a:latin typeface="Abril Display ExtraBold"/>
                <a:ea typeface="Abril Display ExtraBold"/>
                <a:cs typeface="Abril Display ExtraBold"/>
                <a:sym typeface="Abril Display ExtraBold"/>
              </a:defRPr>
            </a:lvl1pPr>
          </a:lstStyle>
          <a:p>
            <a:r>
              <a:t>1</a:t>
            </a:r>
          </a:p>
        </p:txBody>
      </p:sp>
      <p:sp>
        <p:nvSpPr>
          <p:cNvPr id="195" name="Ed magnis quodi rehendusam nonecae in nem quis doluptam sum imagnis tibusci andaepudist, non cus, quo eum consedi tatenis mos"/>
          <p:cNvSpPr txBox="1"/>
          <p:nvPr/>
        </p:nvSpPr>
        <p:spPr>
          <a:xfrm>
            <a:off x="2106251" y="3144804"/>
            <a:ext cx="9857034" cy="55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a:t>
            </a:r>
          </a:p>
        </p:txBody>
      </p:sp>
      <p:sp>
        <p:nvSpPr>
          <p:cNvPr id="196" name="Circle"/>
          <p:cNvSpPr/>
          <p:nvPr/>
        </p:nvSpPr>
        <p:spPr>
          <a:xfrm>
            <a:off x="1058172" y="3922468"/>
            <a:ext cx="669328" cy="669328"/>
          </a:xfrm>
          <a:prstGeom prst="ellipse">
            <a:avLst/>
          </a:prstGeom>
          <a:solidFill>
            <a:schemeClr val="accent5"/>
          </a:solidFill>
          <a:ln w="12700">
            <a:miter lim="400000"/>
          </a:ln>
        </p:spPr>
        <p:txBody>
          <a:bodyPr lIns="50800" tIns="50800" rIns="50800" bIns="50800" anchor="ctr"/>
          <a:lstStyle/>
          <a:p>
            <a:pPr>
              <a:lnSpc>
                <a:spcPct val="50000"/>
              </a:lnSpc>
            </a:pPr>
            <a:endParaRPr/>
          </a:p>
        </p:txBody>
      </p:sp>
      <p:sp>
        <p:nvSpPr>
          <p:cNvPr id="197" name="2"/>
          <p:cNvSpPr txBox="1"/>
          <p:nvPr/>
        </p:nvSpPr>
        <p:spPr>
          <a:xfrm>
            <a:off x="1256271" y="3922468"/>
            <a:ext cx="305850" cy="7081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2900" i="1">
                <a:solidFill>
                  <a:srgbClr val="FFFFFF"/>
                </a:solidFill>
                <a:latin typeface="Abril Display ExtraBold"/>
                <a:ea typeface="Abril Display ExtraBold"/>
                <a:cs typeface="Abril Display ExtraBold"/>
                <a:sym typeface="Abril Display ExtraBold"/>
              </a:defRPr>
            </a:lvl1pPr>
          </a:lstStyle>
          <a:p>
            <a:r>
              <a:t>2</a:t>
            </a:r>
          </a:p>
        </p:txBody>
      </p:sp>
      <p:sp>
        <p:nvSpPr>
          <p:cNvPr id="198" name="Ed magnis quodi rehendusam nonecae in nem quis doluptam sum imagnis tibusci andaepudist, non cus, quo eum consedi tatenis mos"/>
          <p:cNvSpPr txBox="1"/>
          <p:nvPr/>
        </p:nvSpPr>
        <p:spPr>
          <a:xfrm>
            <a:off x="2106251" y="4097272"/>
            <a:ext cx="9857034" cy="558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a:t>
            </a:r>
          </a:p>
        </p:txBody>
      </p:sp>
      <p:sp>
        <p:nvSpPr>
          <p:cNvPr id="199" name="Circle"/>
          <p:cNvSpPr/>
          <p:nvPr/>
        </p:nvSpPr>
        <p:spPr>
          <a:xfrm>
            <a:off x="1058172" y="4913789"/>
            <a:ext cx="669328" cy="669328"/>
          </a:xfrm>
          <a:prstGeom prst="ellipse">
            <a:avLst/>
          </a:prstGeom>
          <a:solidFill>
            <a:schemeClr val="accent5"/>
          </a:solidFill>
          <a:ln w="12700">
            <a:miter lim="400000"/>
          </a:ln>
        </p:spPr>
        <p:txBody>
          <a:bodyPr lIns="50800" tIns="50800" rIns="50800" bIns="50800" anchor="ctr"/>
          <a:lstStyle/>
          <a:p>
            <a:pPr>
              <a:lnSpc>
                <a:spcPct val="50000"/>
              </a:lnSpc>
            </a:pPr>
            <a:endParaRPr/>
          </a:p>
        </p:txBody>
      </p:sp>
      <p:sp>
        <p:nvSpPr>
          <p:cNvPr id="200" name="3"/>
          <p:cNvSpPr txBox="1"/>
          <p:nvPr/>
        </p:nvSpPr>
        <p:spPr>
          <a:xfrm>
            <a:off x="1256271" y="4913789"/>
            <a:ext cx="305850" cy="7081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2900" i="1">
                <a:solidFill>
                  <a:srgbClr val="FFFFFF"/>
                </a:solidFill>
                <a:latin typeface="Abril Display ExtraBold"/>
                <a:ea typeface="Abril Display ExtraBold"/>
                <a:cs typeface="Abril Display ExtraBold"/>
                <a:sym typeface="Abril Display ExtraBold"/>
              </a:defRPr>
            </a:lvl1pPr>
          </a:lstStyle>
          <a:p>
            <a:r>
              <a:t>3</a:t>
            </a:r>
          </a:p>
        </p:txBody>
      </p:sp>
      <p:sp>
        <p:nvSpPr>
          <p:cNvPr id="201" name="Ed magnis quodi rehendusam nonecae in nem quis doluptam sum imagnis tibusci andaepudist, non cus, quo eum consedi tatenis mos"/>
          <p:cNvSpPr txBox="1"/>
          <p:nvPr/>
        </p:nvSpPr>
        <p:spPr>
          <a:xfrm>
            <a:off x="2106251" y="5088593"/>
            <a:ext cx="9857034" cy="55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a:t>
            </a:r>
          </a:p>
        </p:txBody>
      </p:sp>
      <p:sp>
        <p:nvSpPr>
          <p:cNvPr id="202" name="Circle"/>
          <p:cNvSpPr/>
          <p:nvPr/>
        </p:nvSpPr>
        <p:spPr>
          <a:xfrm>
            <a:off x="1058172" y="5866257"/>
            <a:ext cx="669328" cy="669328"/>
          </a:xfrm>
          <a:prstGeom prst="ellipse">
            <a:avLst/>
          </a:prstGeom>
          <a:solidFill>
            <a:schemeClr val="accent5"/>
          </a:solidFill>
          <a:ln w="12700">
            <a:miter lim="400000"/>
          </a:ln>
        </p:spPr>
        <p:txBody>
          <a:bodyPr lIns="50800" tIns="50800" rIns="50800" bIns="50800" anchor="ctr"/>
          <a:lstStyle/>
          <a:p>
            <a:pPr>
              <a:lnSpc>
                <a:spcPct val="50000"/>
              </a:lnSpc>
            </a:pPr>
            <a:endParaRPr/>
          </a:p>
        </p:txBody>
      </p:sp>
      <p:sp>
        <p:nvSpPr>
          <p:cNvPr id="203" name="4"/>
          <p:cNvSpPr txBox="1"/>
          <p:nvPr/>
        </p:nvSpPr>
        <p:spPr>
          <a:xfrm>
            <a:off x="1256271" y="5866257"/>
            <a:ext cx="178325" cy="7081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2900" i="1">
                <a:solidFill>
                  <a:srgbClr val="FFFFFF"/>
                </a:solidFill>
                <a:latin typeface="Abril Display ExtraBold"/>
                <a:ea typeface="Abril Display ExtraBold"/>
                <a:cs typeface="Abril Display ExtraBold"/>
                <a:sym typeface="Abril Display ExtraBold"/>
              </a:defRPr>
            </a:lvl1pPr>
          </a:lstStyle>
          <a:p>
            <a:r>
              <a:t>4</a:t>
            </a:r>
          </a:p>
        </p:txBody>
      </p:sp>
      <p:sp>
        <p:nvSpPr>
          <p:cNvPr id="204" name="Ed magnis quodi rehendusam nonecae in nem quis doluptam sum imagnis tibusci andaepudist, non cus, quo eum consedi tatenis mos"/>
          <p:cNvSpPr txBox="1"/>
          <p:nvPr/>
        </p:nvSpPr>
        <p:spPr>
          <a:xfrm>
            <a:off x="2106251" y="6041061"/>
            <a:ext cx="9857034" cy="55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a:t>
            </a:r>
          </a:p>
        </p:txBody>
      </p:sp>
      <p:sp>
        <p:nvSpPr>
          <p:cNvPr id="205" name="Circle"/>
          <p:cNvSpPr/>
          <p:nvPr/>
        </p:nvSpPr>
        <p:spPr>
          <a:xfrm>
            <a:off x="1058172" y="6818724"/>
            <a:ext cx="669328" cy="669328"/>
          </a:xfrm>
          <a:prstGeom prst="ellipse">
            <a:avLst/>
          </a:prstGeom>
          <a:solidFill>
            <a:schemeClr val="accent5"/>
          </a:solidFill>
          <a:ln w="12700">
            <a:miter lim="400000"/>
          </a:ln>
        </p:spPr>
        <p:txBody>
          <a:bodyPr lIns="50800" tIns="50800" rIns="50800" bIns="50800" anchor="ctr"/>
          <a:lstStyle/>
          <a:p>
            <a:pPr>
              <a:lnSpc>
                <a:spcPct val="50000"/>
              </a:lnSpc>
            </a:pPr>
            <a:endParaRPr/>
          </a:p>
        </p:txBody>
      </p:sp>
      <p:sp>
        <p:nvSpPr>
          <p:cNvPr id="206" name="5"/>
          <p:cNvSpPr txBox="1"/>
          <p:nvPr/>
        </p:nvSpPr>
        <p:spPr>
          <a:xfrm>
            <a:off x="1256271" y="6818724"/>
            <a:ext cx="305850" cy="7081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2900" i="1">
                <a:solidFill>
                  <a:srgbClr val="FFFFFF"/>
                </a:solidFill>
                <a:latin typeface="Abril Display ExtraBold"/>
                <a:ea typeface="Abril Display ExtraBold"/>
                <a:cs typeface="Abril Display ExtraBold"/>
                <a:sym typeface="Abril Display ExtraBold"/>
              </a:defRPr>
            </a:lvl1pPr>
          </a:lstStyle>
          <a:p>
            <a:r>
              <a:t>5</a:t>
            </a:r>
          </a:p>
        </p:txBody>
      </p:sp>
      <p:sp>
        <p:nvSpPr>
          <p:cNvPr id="207" name="Ed magnis quodi rehendusam nonecae in nem quis doluptam sum imagnis tibusci andaepudist, non cus, quo eum consedi tatenis mos"/>
          <p:cNvSpPr txBox="1"/>
          <p:nvPr/>
        </p:nvSpPr>
        <p:spPr>
          <a:xfrm>
            <a:off x="2106251" y="6993528"/>
            <a:ext cx="9857034" cy="55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a:t>
            </a:r>
          </a:p>
        </p:txBody>
      </p:sp>
      <p:sp>
        <p:nvSpPr>
          <p:cNvPr id="208" name="Circle"/>
          <p:cNvSpPr/>
          <p:nvPr/>
        </p:nvSpPr>
        <p:spPr>
          <a:xfrm>
            <a:off x="1058172" y="7771192"/>
            <a:ext cx="669328" cy="669328"/>
          </a:xfrm>
          <a:prstGeom prst="ellipse">
            <a:avLst/>
          </a:prstGeom>
          <a:solidFill>
            <a:schemeClr val="accent5"/>
          </a:solidFill>
          <a:ln w="12700">
            <a:miter lim="400000"/>
          </a:ln>
        </p:spPr>
        <p:txBody>
          <a:bodyPr lIns="50800" tIns="50800" rIns="50800" bIns="50800" anchor="ctr"/>
          <a:lstStyle/>
          <a:p>
            <a:pPr>
              <a:lnSpc>
                <a:spcPct val="50000"/>
              </a:lnSpc>
            </a:pPr>
            <a:endParaRPr/>
          </a:p>
        </p:txBody>
      </p:sp>
      <p:sp>
        <p:nvSpPr>
          <p:cNvPr id="209" name="6"/>
          <p:cNvSpPr txBox="1"/>
          <p:nvPr/>
        </p:nvSpPr>
        <p:spPr>
          <a:xfrm>
            <a:off x="1205471" y="7771192"/>
            <a:ext cx="356650" cy="7081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2900" i="1">
                <a:solidFill>
                  <a:srgbClr val="FFFFFF"/>
                </a:solidFill>
                <a:latin typeface="Abril Display ExtraBold"/>
                <a:ea typeface="Abril Display ExtraBold"/>
                <a:cs typeface="Abril Display ExtraBold"/>
                <a:sym typeface="Abril Display ExtraBold"/>
              </a:defRPr>
            </a:lvl1pPr>
          </a:lstStyle>
          <a:p>
            <a:r>
              <a:t>6</a:t>
            </a:r>
          </a:p>
        </p:txBody>
      </p:sp>
      <p:sp>
        <p:nvSpPr>
          <p:cNvPr id="210" name="Ed magnis quodi rehendusam nonecae in nem quis doluptam sum imagnis tibusci andaepudist, non cus, quo eum consedi tatenis mos"/>
          <p:cNvSpPr txBox="1"/>
          <p:nvPr/>
        </p:nvSpPr>
        <p:spPr>
          <a:xfrm>
            <a:off x="2106251" y="7945995"/>
            <a:ext cx="9857034" cy="55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a:t>
            </a:r>
          </a:p>
        </p:txBody>
      </p:sp>
      <p:sp>
        <p:nvSpPr>
          <p:cNvPr id="211" name="Circle"/>
          <p:cNvSpPr/>
          <p:nvPr/>
        </p:nvSpPr>
        <p:spPr>
          <a:xfrm>
            <a:off x="1058172" y="8684805"/>
            <a:ext cx="669328" cy="669328"/>
          </a:xfrm>
          <a:prstGeom prst="ellipse">
            <a:avLst/>
          </a:prstGeom>
          <a:solidFill>
            <a:schemeClr val="accent5"/>
          </a:solidFill>
          <a:ln w="12700">
            <a:miter lim="400000"/>
          </a:ln>
        </p:spPr>
        <p:txBody>
          <a:bodyPr lIns="50800" tIns="50800" rIns="50800" bIns="50800" anchor="ctr"/>
          <a:lstStyle/>
          <a:p>
            <a:pPr>
              <a:lnSpc>
                <a:spcPct val="50000"/>
              </a:lnSpc>
            </a:pPr>
            <a:endParaRPr/>
          </a:p>
        </p:txBody>
      </p:sp>
      <p:sp>
        <p:nvSpPr>
          <p:cNvPr id="212" name="7"/>
          <p:cNvSpPr txBox="1"/>
          <p:nvPr/>
        </p:nvSpPr>
        <p:spPr>
          <a:xfrm>
            <a:off x="1205471" y="8697528"/>
            <a:ext cx="356650" cy="7081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2900" i="1">
                <a:solidFill>
                  <a:srgbClr val="FFFFFF"/>
                </a:solidFill>
                <a:latin typeface="Abril Display ExtraBold"/>
                <a:ea typeface="Abril Display ExtraBold"/>
                <a:cs typeface="Abril Display ExtraBold"/>
                <a:sym typeface="Abril Display ExtraBold"/>
              </a:defRPr>
            </a:lvl1pPr>
          </a:lstStyle>
          <a:p>
            <a:r>
              <a:t>7</a:t>
            </a:r>
          </a:p>
        </p:txBody>
      </p:sp>
      <p:sp>
        <p:nvSpPr>
          <p:cNvPr id="213" name="Ed magnis quodi rehendusam nonecae in nem quis doluptam sum imagnis tibusci andaepudist, non cus, quo eum consedi tatenis mos"/>
          <p:cNvSpPr txBox="1"/>
          <p:nvPr/>
        </p:nvSpPr>
        <p:spPr>
          <a:xfrm>
            <a:off x="2106251" y="8859608"/>
            <a:ext cx="9857034" cy="558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Rectangle"/>
          <p:cNvSpPr/>
          <p:nvPr/>
        </p:nvSpPr>
        <p:spPr>
          <a:xfrm>
            <a:off x="-135605" y="-123897"/>
            <a:ext cx="13292667" cy="9898526"/>
          </a:xfrm>
          <a:prstGeom prst="rect">
            <a:avLst/>
          </a:prstGeom>
          <a:solidFill>
            <a:srgbClr val="E8AC6C"/>
          </a:solidFill>
          <a:ln w="12700">
            <a:miter lim="400000"/>
          </a:ln>
        </p:spPr>
        <p:txBody>
          <a:bodyPr lIns="50800" tIns="50800" rIns="50800" bIns="50800" anchor="ctr"/>
          <a:lstStyle/>
          <a:p>
            <a:pPr>
              <a:defRPr>
                <a:solidFill>
                  <a:srgbClr val="E8AC6C"/>
                </a:solidFill>
              </a:defRPr>
            </a:pPr>
            <a:endParaRPr/>
          </a:p>
        </p:txBody>
      </p:sp>
      <p:sp>
        <p:nvSpPr>
          <p:cNvPr id="216" name="Teste de Coloração revelou  inverno puro"/>
          <p:cNvSpPr txBox="1"/>
          <p:nvPr/>
        </p:nvSpPr>
        <p:spPr>
          <a:xfrm>
            <a:off x="688347" y="687288"/>
            <a:ext cx="12468715" cy="10259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6000">
                <a:solidFill>
                  <a:srgbClr val="FFFFFF"/>
                </a:solidFill>
                <a:latin typeface="Grayscale Signature"/>
                <a:ea typeface="Grayscale Signature"/>
                <a:cs typeface="Grayscale Signature"/>
                <a:sym typeface="Grayscale Signature"/>
              </a:defRPr>
            </a:pPr>
            <a:r>
              <a:rPr dirty="0">
                <a:gradFill>
                  <a:gsLst>
                    <a:gs pos="100000">
                      <a:schemeClr val="accent1">
                        <a:lumMod val="5000"/>
                        <a:lumOff val="95000"/>
                      </a:schemeClr>
                    </a:gs>
                    <a:gs pos="100000">
                      <a:schemeClr val="accent1">
                        <a:lumMod val="30000"/>
                        <a:lumOff val="70000"/>
                      </a:schemeClr>
                    </a:gs>
                  </a:gsLst>
                  <a:lin ang="5400000" scaled="1"/>
                </a:gradFill>
              </a:rPr>
              <a:t>Teste de Coloração revelou </a:t>
            </a:r>
            <a:r>
              <a:rPr dirty="0" smtClean="0">
                <a:gradFill>
                  <a:gsLst>
                    <a:gs pos="100000">
                      <a:schemeClr val="accent1">
                        <a:lumMod val="5000"/>
                        <a:lumOff val="95000"/>
                      </a:schemeClr>
                    </a:gs>
                    <a:gs pos="100000">
                      <a:schemeClr val="accent1">
                        <a:lumMod val="30000"/>
                        <a:lumOff val="70000"/>
                      </a:schemeClr>
                    </a:gs>
                  </a:gsLst>
                  <a:lin ang="5400000" scaled="1"/>
                </a:gradFill>
              </a:rPr>
              <a:t> </a:t>
            </a:r>
            <a:r>
              <a:rPr sz="5000" dirty="0">
                <a:solidFill>
                  <a:schemeClr val="accent1">
                    <a:satOff val="20231"/>
                    <a:lumOff val="-16526"/>
                  </a:schemeClr>
                </a:solidFill>
              </a:rPr>
              <a:t>inverno puro</a:t>
            </a:r>
          </a:p>
        </p:txBody>
      </p:sp>
      <p:pic>
        <p:nvPicPr>
          <p:cNvPr id="217"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sp>
        <p:nvSpPr>
          <p:cNvPr id="218" name="Circle"/>
          <p:cNvSpPr/>
          <p:nvPr/>
        </p:nvSpPr>
        <p:spPr>
          <a:xfrm>
            <a:off x="-2331797" y="-9266759"/>
            <a:ext cx="12303613" cy="12303613"/>
          </a:xfrm>
          <a:prstGeom prst="ellipse">
            <a:avLst/>
          </a:prstGeom>
          <a:ln w="12700">
            <a:solidFill>
              <a:srgbClr val="FAEBDE">
                <a:alpha val="28527"/>
              </a:srgbClr>
            </a:solidFill>
            <a:miter lim="400000"/>
          </a:ln>
        </p:spPr>
        <p:txBody>
          <a:bodyPr lIns="50800" tIns="50800" rIns="50800" bIns="50800" anchor="ctr"/>
          <a:lstStyle/>
          <a:p>
            <a:pPr>
              <a:lnSpc>
                <a:spcPct val="50000"/>
              </a:lnSpc>
            </a:pPr>
            <a:endParaRPr/>
          </a:p>
        </p:txBody>
      </p:sp>
      <p:sp>
        <p:nvSpPr>
          <p:cNvPr id="219" name="O princípio da coloração pessoal"/>
          <p:cNvSpPr txBox="1"/>
          <p:nvPr/>
        </p:nvSpPr>
        <p:spPr>
          <a:xfrm>
            <a:off x="2106251" y="3036854"/>
            <a:ext cx="9857034" cy="774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4000">
                <a:solidFill>
                  <a:schemeClr val="accent1">
                    <a:satOff val="20231"/>
                    <a:lumOff val="-16526"/>
                  </a:schemeClr>
                </a:solidFill>
                <a:latin typeface="Abril Display Regular"/>
                <a:ea typeface="Abril Display Regular"/>
                <a:cs typeface="Abril Display Regular"/>
                <a:sym typeface="Abril Display Regular"/>
              </a:defRPr>
            </a:lvl1pPr>
          </a:lstStyle>
          <a:p>
            <a:r>
              <a:t>O princípio da coloração pessoal</a:t>
            </a:r>
          </a:p>
        </p:txBody>
      </p:sp>
      <p:sp>
        <p:nvSpPr>
          <p:cNvPr id="220" name="Ed magnis quodi rehendusam nonecae in nem quis doluptam sum imagnis tibusci andaepudist, non cus, quo eum consedi tatenis mos Ed magnis quodi rehendusam nonecae in nem quis doluptam sum imagnis tibusci andaepudist, non cus, quo eum consedi tatenis mosEd "/>
          <p:cNvSpPr txBox="1"/>
          <p:nvPr/>
        </p:nvSpPr>
        <p:spPr>
          <a:xfrm>
            <a:off x="2106251" y="4145916"/>
            <a:ext cx="9857034" cy="1358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lvl1pPr>
          </a:lstStyle>
          <a:p>
            <a:r>
              <a:t>Ed magnis quodi rehendusam nonecae in nem quis doluptam sum imagnis tibusci andaepudist, non cus, quo eum consedi tatenis mos Ed magnis quodi rehendusam nonecae in nem quis doluptam sum imagnis tibusci andaepudist, non cus, quo eum consedi tatenis mosEd magnis quodi rehendusam nonecae in nem quis doluptam sum imagnis tibusci andaepudist, non cus, quo eum consedi tatenis mosEd magnis quodi rehendusam nonecae in nem quis doluptam sum imagnis tibusci andaepudist, non cus, quo eum consedi tatenis mos</a:t>
            </a:r>
          </a:p>
        </p:txBody>
      </p:sp>
      <p:sp>
        <p:nvSpPr>
          <p:cNvPr id="221" name="Uma escolha harmoniosa de cores"/>
          <p:cNvSpPr txBox="1"/>
          <p:nvPr/>
        </p:nvSpPr>
        <p:spPr>
          <a:xfrm>
            <a:off x="2106251" y="6159268"/>
            <a:ext cx="9857034" cy="774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120000"/>
              </a:lnSpc>
              <a:defRPr sz="4000">
                <a:solidFill>
                  <a:schemeClr val="accent1">
                    <a:satOff val="20231"/>
                    <a:lumOff val="-16526"/>
                  </a:schemeClr>
                </a:solidFill>
                <a:latin typeface="Abril Display Regular"/>
                <a:ea typeface="Abril Display Regular"/>
                <a:cs typeface="Abril Display Regular"/>
                <a:sym typeface="Abril Display Regular"/>
              </a:defRPr>
            </a:lvl1pPr>
          </a:lstStyle>
          <a:p>
            <a:r>
              <a:t>Uma escolha harmoniosa de cores</a:t>
            </a:r>
          </a:p>
        </p:txBody>
      </p:sp>
      <p:sp>
        <p:nvSpPr>
          <p:cNvPr id="222" name="• Ed magnis quodi rehendusam nonecae in nem quis doluptam sum imagnis tibusci andaepudist, non cus,  • Quo eum consedi tatenis mos Ed magnis quodi rehendusam nonecae in nem quis doluptam sum imagnis  • Ttibusci andaepudist, non cus, quo eum consedi taten"/>
          <p:cNvSpPr txBox="1"/>
          <p:nvPr/>
        </p:nvSpPr>
        <p:spPr>
          <a:xfrm>
            <a:off x="2106251" y="7134980"/>
            <a:ext cx="9857034" cy="1625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120000"/>
              </a:lnSpc>
              <a:defRPr sz="1500">
                <a:solidFill>
                  <a:srgbClr val="FFFFFF"/>
                </a:solidFill>
                <a:latin typeface="Helvetica Neue LT Std 55 Roman"/>
                <a:ea typeface="Helvetica Neue LT Std 55 Roman"/>
                <a:cs typeface="Helvetica Neue LT Std 55 Roman"/>
                <a:sym typeface="Helvetica Neue LT Std 55 Roman"/>
              </a:defRPr>
            </a:pPr>
            <a:r>
              <a:t>• Ed magnis quodi rehendusam nonecae in nem quis doluptam sum imagnis tibusci andaepudist, non cus, </a:t>
            </a:r>
            <a:br/>
            <a:r>
              <a:t>• Quo eum consedi tatenis mos Ed magnis quodi rehendusam nonecae in nem quis doluptam sum imagnis </a:t>
            </a:r>
            <a:br/>
            <a:r>
              <a:t>• Ttibusci andaepudist, non cus, quo eum consedi tatenis mosEd magnis quodi rehendusam nonecae </a:t>
            </a:r>
            <a:br/>
            <a:r>
              <a:t>• iIn nem quis doluptam sum imagnis tibusci andaepudist, non cus, quo eum consedi tatenis mos</a:t>
            </a:r>
            <a:br/>
            <a:r>
              <a:t>• Ed magnis quodi rehendusam nonecae in nem quis doluptam sum imagnis tibusci andaepudist, non cus, quo eum consedi tatenis mos</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Rectangle"/>
          <p:cNvSpPr/>
          <p:nvPr/>
        </p:nvSpPr>
        <p:spPr>
          <a:xfrm>
            <a:off x="-143934" y="-144926"/>
            <a:ext cx="13292668"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225" name="Cores que mais valorizam a sua beleza natural"/>
          <p:cNvSpPr txBox="1"/>
          <p:nvPr/>
        </p:nvSpPr>
        <p:spPr>
          <a:xfrm>
            <a:off x="726980" y="1064439"/>
            <a:ext cx="5775421" cy="28725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pPr>
              <a:lnSpc>
                <a:spcPct val="100000"/>
              </a:lnSpc>
            </a:pPr>
            <a:r>
              <a:rPr dirty="0">
                <a:gradFill>
                  <a:gsLst>
                    <a:gs pos="100000">
                      <a:schemeClr val="accent1">
                        <a:lumMod val="5000"/>
                        <a:lumOff val="95000"/>
                      </a:schemeClr>
                    </a:gs>
                    <a:gs pos="99000">
                      <a:schemeClr val="accent1">
                        <a:lumMod val="75000"/>
                      </a:schemeClr>
                    </a:gs>
                  </a:gsLst>
                  <a:lin ang="5400000" scaled="1"/>
                </a:gradFill>
              </a:rPr>
              <a:t>Cores que mais valorizam a sua beleza natural</a:t>
            </a:r>
          </a:p>
        </p:txBody>
      </p:sp>
      <p:sp>
        <p:nvSpPr>
          <p:cNvPr id="226" name="Se aplicam para tudo que…"/>
          <p:cNvSpPr txBox="1"/>
          <p:nvPr/>
        </p:nvSpPr>
        <p:spPr>
          <a:xfrm>
            <a:off x="663480" y="4479389"/>
            <a:ext cx="5298987" cy="11074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80000"/>
              </a:lnSpc>
              <a:defRPr sz="3300">
                <a:solidFill>
                  <a:srgbClr val="F1A13A"/>
                </a:solidFill>
                <a:latin typeface="Abril Display Regular"/>
                <a:ea typeface="Abril Display Regular"/>
                <a:cs typeface="Abril Display Regular"/>
                <a:sym typeface="Abril Display Regular"/>
              </a:defRPr>
            </a:pPr>
            <a:r>
              <a:t>Se aplicam para tudo que</a:t>
            </a:r>
          </a:p>
          <a:p>
            <a:pPr algn="l" defTabSz="457200">
              <a:lnSpc>
                <a:spcPct val="80000"/>
              </a:lnSpc>
              <a:defRPr sz="3300">
                <a:solidFill>
                  <a:srgbClr val="F1A13A"/>
                </a:solidFill>
                <a:latin typeface="Abril Display Regular"/>
                <a:ea typeface="Abril Display Regular"/>
                <a:cs typeface="Abril Display Regular"/>
                <a:sym typeface="Abril Display Regular"/>
              </a:defRPr>
            </a:pPr>
            <a:r>
              <a:t>ficará próximo ao seu rosto.</a:t>
            </a:r>
          </a:p>
        </p:txBody>
      </p:sp>
      <p:sp>
        <p:nvSpPr>
          <p:cNvPr id="227" name="Use sem moderação!"/>
          <p:cNvSpPr txBox="1"/>
          <p:nvPr/>
        </p:nvSpPr>
        <p:spPr>
          <a:xfrm>
            <a:off x="726980" y="6077563"/>
            <a:ext cx="3482149" cy="1473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80000"/>
              </a:lnSpc>
              <a:defRPr sz="4500" i="1">
                <a:solidFill>
                  <a:srgbClr val="F1A13A"/>
                </a:solidFill>
                <a:latin typeface="Abril Display ExtraBold"/>
                <a:ea typeface="Abril Display ExtraBold"/>
                <a:cs typeface="Abril Display ExtraBold"/>
                <a:sym typeface="Abril Display ExtraBold"/>
              </a:defRPr>
            </a:lvl1pPr>
          </a:lstStyle>
          <a:p>
            <a:r>
              <a:t>Use sem moderação!</a:t>
            </a:r>
          </a:p>
        </p:txBody>
      </p:sp>
      <p:sp>
        <p:nvSpPr>
          <p:cNvPr id="228" name="Oval"/>
          <p:cNvSpPr/>
          <p:nvPr/>
        </p:nvSpPr>
        <p:spPr>
          <a:xfrm>
            <a:off x="5793988" y="295608"/>
            <a:ext cx="6171805" cy="6247574"/>
          </a:xfrm>
          <a:prstGeom prst="ellipse">
            <a:avLst/>
          </a:prstGeom>
          <a:solidFill>
            <a:srgbClr val="FFFFFF"/>
          </a:solidFill>
          <a:ln w="12700">
            <a:miter lim="400000"/>
          </a:ln>
        </p:spPr>
        <p:txBody>
          <a:bodyPr lIns="50800" tIns="50800" rIns="50800" bIns="50800" anchor="ctr"/>
          <a:lstStyle/>
          <a:p>
            <a:pPr>
              <a:defRPr>
                <a:solidFill>
                  <a:srgbClr val="FFFFFF"/>
                </a:solidFill>
              </a:defRPr>
            </a:pPr>
            <a:endParaRPr/>
          </a:p>
        </p:txBody>
      </p:sp>
      <p:pic>
        <p:nvPicPr>
          <p:cNvPr id="229" name="Image" descr="Image"/>
          <p:cNvPicPr>
            <a:picLocks noChangeAspect="1"/>
          </p:cNvPicPr>
          <p:nvPr/>
        </p:nvPicPr>
        <p:blipFill>
          <a:blip r:embed="rId2">
            <a:extLst/>
          </a:blip>
          <a:srcRect l="3627" t="6056" r="3627"/>
          <a:stretch>
            <a:fillRect/>
          </a:stretch>
        </p:blipFill>
        <p:spPr>
          <a:xfrm>
            <a:off x="6466017" y="1737667"/>
            <a:ext cx="4802090" cy="3651251"/>
          </a:xfrm>
          <a:prstGeom prst="rect">
            <a:avLst/>
          </a:prstGeom>
          <a:ln w="12700">
            <a:miter lim="400000"/>
          </a:ln>
        </p:spPr>
      </p:pic>
      <p:sp>
        <p:nvSpPr>
          <p:cNvPr id="230" name="Circle"/>
          <p:cNvSpPr/>
          <p:nvPr/>
        </p:nvSpPr>
        <p:spPr>
          <a:xfrm>
            <a:off x="8332475" y="5599859"/>
            <a:ext cx="4054208" cy="4054208"/>
          </a:xfrm>
          <a:prstGeom prst="ellipse">
            <a:avLst/>
          </a:prstGeom>
          <a:solidFill>
            <a:srgbClr val="F1A13A"/>
          </a:solidFill>
          <a:ln w="12700">
            <a:miter lim="400000"/>
          </a:ln>
        </p:spPr>
        <p:txBody>
          <a:bodyPr lIns="50800" tIns="50800" rIns="50800" bIns="50800" anchor="ctr"/>
          <a:lstStyle/>
          <a:p>
            <a:pPr>
              <a:defRPr>
                <a:solidFill>
                  <a:srgbClr val="F1A13A"/>
                </a:solidFill>
              </a:defRPr>
            </a:pPr>
            <a:endParaRPr/>
          </a:p>
        </p:txBody>
      </p:sp>
      <p:sp>
        <p:nvSpPr>
          <p:cNvPr id="231" name="Lembre-se que a cartela de cores não deve te limitar. Sempre que você quiser usar cores…"/>
          <p:cNvSpPr txBox="1"/>
          <p:nvPr/>
        </p:nvSpPr>
        <p:spPr>
          <a:xfrm>
            <a:off x="9156310" y="6490103"/>
            <a:ext cx="2809420" cy="24307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80000"/>
              </a:lnSpc>
              <a:defRPr sz="1700">
                <a:solidFill>
                  <a:srgbClr val="FFFFFF"/>
                </a:solidFill>
                <a:latin typeface="Helvetica Neue LT Std 55 Roman"/>
                <a:ea typeface="Helvetica Neue LT Std 55 Roman"/>
                <a:cs typeface="Helvetica Neue LT Std 55 Roman"/>
                <a:sym typeface="Helvetica Neue LT Std 55 Roman"/>
              </a:defRPr>
            </a:pPr>
            <a:r>
              <a:rPr i="1">
                <a:solidFill>
                  <a:schemeClr val="accent1">
                    <a:hueOff val="-611180"/>
                    <a:satOff val="24879"/>
                    <a:lumOff val="-26847"/>
                  </a:schemeClr>
                </a:solidFill>
                <a:latin typeface="Helvetica Neue LT Std 95 Black"/>
                <a:ea typeface="Helvetica Neue LT Std 95 Black"/>
                <a:cs typeface="Helvetica Neue LT Std 95 Black"/>
                <a:sym typeface="Helvetica Neue LT Std 95 Black"/>
              </a:rPr>
              <a:t>Lembre-se que a cartela de cores não deve te limitar.</a:t>
            </a:r>
            <a:r>
              <a:rPr i="1">
                <a:latin typeface="Helvetica Neue LT Std 95 Black"/>
                <a:ea typeface="Helvetica Neue LT Std 95 Black"/>
                <a:cs typeface="Helvetica Neue LT Std 95 Black"/>
                <a:sym typeface="Helvetica Neue LT Std 95 Black"/>
              </a:rPr>
              <a:t> </a:t>
            </a:r>
            <a:r>
              <a:t>Sempre que você quiser usar cores</a:t>
            </a:r>
          </a:p>
          <a:p>
            <a:pPr algn="l" defTabSz="457200">
              <a:lnSpc>
                <a:spcPct val="80000"/>
              </a:lnSpc>
              <a:defRPr sz="1700">
                <a:solidFill>
                  <a:srgbClr val="FFFFFF"/>
                </a:solidFill>
                <a:latin typeface="Helvetica Neue LT Std 55 Roman"/>
                <a:ea typeface="Helvetica Neue LT Std 55 Roman"/>
                <a:cs typeface="Helvetica Neue LT Std 55 Roman"/>
                <a:sym typeface="Helvetica Neue LT Std 55 Roman"/>
              </a:defRPr>
            </a:pPr>
            <a:r>
              <a:t>que não estão na sua cartela, pode fazer uma compensação com um acessório ou com a</a:t>
            </a:r>
          </a:p>
          <a:p>
            <a:pPr algn="l" defTabSz="457200">
              <a:lnSpc>
                <a:spcPct val="80000"/>
              </a:lnSpc>
              <a:defRPr sz="1700">
                <a:solidFill>
                  <a:srgbClr val="FFFFFF"/>
                </a:solidFill>
                <a:latin typeface="Helvetica Neue LT Std 55 Roman"/>
                <a:ea typeface="Helvetica Neue LT Std 55 Roman"/>
                <a:cs typeface="Helvetica Neue LT Std 55 Roman"/>
                <a:sym typeface="Helvetica Neue LT Std 55 Roman"/>
              </a:defRPr>
            </a:pPr>
            <a:r>
              <a:t>maquiagem nos tons da sua cartela. </a:t>
            </a:r>
            <a:br/>
            <a:r>
              <a:rPr i="1">
                <a:latin typeface="Helvetica Neue LT Std 95 Black"/>
                <a:ea typeface="Helvetica Neue LT Std 95 Black"/>
                <a:cs typeface="Helvetica Neue LT Std 95 Black"/>
                <a:sym typeface="Helvetica Neue LT Std 95 Black"/>
              </a:rPr>
              <a:t>FICA A DICA!</a:t>
            </a:r>
          </a:p>
        </p:txBody>
      </p:sp>
      <p:pic>
        <p:nvPicPr>
          <p:cNvPr id="232" name="Image" descr="Image"/>
          <p:cNvPicPr>
            <a:picLocks noChangeAspect="1"/>
          </p:cNvPicPr>
          <p:nvPr/>
        </p:nvPicPr>
        <p:blipFill>
          <a:blip r:embed="rId3">
            <a:extLst/>
          </a:blip>
          <a:stretch>
            <a:fillRect/>
          </a:stretch>
        </p:blipFill>
        <p:spPr>
          <a:xfrm>
            <a:off x="11686626" y="577949"/>
            <a:ext cx="661269" cy="48067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Rectangle"/>
          <p:cNvSpPr/>
          <p:nvPr/>
        </p:nvSpPr>
        <p:spPr>
          <a:xfrm>
            <a:off x="-143934" y="-144926"/>
            <a:ext cx="13292668" cy="10043452"/>
          </a:xfrm>
          <a:prstGeom prst="rect">
            <a:avLst/>
          </a:prstGeom>
          <a:solidFill>
            <a:srgbClr val="E5E3D1">
              <a:alpha val="90390"/>
            </a:srgbClr>
          </a:solidFill>
          <a:ln w="12700">
            <a:miter lim="400000"/>
          </a:ln>
        </p:spPr>
        <p:txBody>
          <a:bodyPr lIns="50800" tIns="50800" rIns="50800" bIns="50800" anchor="ctr"/>
          <a:lstStyle/>
          <a:p>
            <a:pPr>
              <a:defRPr>
                <a:solidFill>
                  <a:srgbClr val="FFFFFF"/>
                </a:solidFill>
              </a:defRPr>
            </a:pPr>
            <a:endParaRPr/>
          </a:p>
        </p:txBody>
      </p:sp>
      <p:sp>
        <p:nvSpPr>
          <p:cNvPr id="235" name="Cores"/>
          <p:cNvSpPr txBox="1"/>
          <p:nvPr/>
        </p:nvSpPr>
        <p:spPr>
          <a:xfrm>
            <a:off x="726980" y="1105188"/>
            <a:ext cx="5775421" cy="748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ct val="60000"/>
              </a:lnSpc>
              <a:defRPr sz="6000">
                <a:solidFill>
                  <a:schemeClr val="accent1">
                    <a:satOff val="20231"/>
                    <a:lumOff val="-16526"/>
                  </a:schemeClr>
                </a:solidFill>
                <a:latin typeface="Grayscale Signature"/>
                <a:ea typeface="Grayscale Signature"/>
                <a:cs typeface="Grayscale Signature"/>
                <a:sym typeface="Grayscale Signature"/>
              </a:defRPr>
            </a:lvl1pPr>
          </a:lstStyle>
          <a:p>
            <a:r>
              <a:rPr dirty="0">
                <a:gradFill>
                  <a:gsLst>
                    <a:gs pos="100000">
                      <a:schemeClr val="accent1">
                        <a:lumMod val="5000"/>
                        <a:lumOff val="95000"/>
                      </a:schemeClr>
                    </a:gs>
                    <a:gs pos="99000">
                      <a:schemeClr val="accent1">
                        <a:lumMod val="75000"/>
                      </a:schemeClr>
                    </a:gs>
                  </a:gsLst>
                  <a:lin ang="5400000" scaled="1"/>
                </a:gradFill>
              </a:rPr>
              <a:t>Cores</a:t>
            </a:r>
          </a:p>
        </p:txBody>
      </p:sp>
      <p:sp>
        <p:nvSpPr>
          <p:cNvPr id="236" name="Circle"/>
          <p:cNvSpPr/>
          <p:nvPr/>
        </p:nvSpPr>
        <p:spPr>
          <a:xfrm>
            <a:off x="726980" y="6280116"/>
            <a:ext cx="3022601" cy="3022600"/>
          </a:xfrm>
          <a:prstGeom prst="ellipse">
            <a:avLst/>
          </a:prstGeom>
          <a:solidFill>
            <a:srgbClr val="F1A13A"/>
          </a:solidFill>
          <a:ln w="12700">
            <a:miter lim="400000"/>
          </a:ln>
        </p:spPr>
        <p:txBody>
          <a:bodyPr lIns="50800" tIns="50800" rIns="50800" bIns="50800" anchor="ctr"/>
          <a:lstStyle/>
          <a:p>
            <a:pPr>
              <a:defRPr>
                <a:solidFill>
                  <a:srgbClr val="F1A13A"/>
                </a:solidFill>
              </a:defRPr>
            </a:pPr>
            <a:endParaRPr/>
          </a:p>
        </p:txBody>
      </p:sp>
      <p:sp>
        <p:nvSpPr>
          <p:cNvPr id="237" name="Lembre-se que o círculo cromático será uma ótima ferramenta para explorar as melhores combinações."/>
          <p:cNvSpPr txBox="1"/>
          <p:nvPr/>
        </p:nvSpPr>
        <p:spPr>
          <a:xfrm>
            <a:off x="1253513" y="6873205"/>
            <a:ext cx="2367676" cy="1836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1700" i="1">
                <a:solidFill>
                  <a:srgbClr val="FFFFFF"/>
                </a:solidFill>
                <a:latin typeface="Helvetica Neue LT Std 95 Black"/>
                <a:ea typeface="Helvetica Neue LT Std 95 Black"/>
                <a:cs typeface="Helvetica Neue LT Std 95 Black"/>
                <a:sym typeface="Helvetica Neue LT Std 95 Black"/>
              </a:defRPr>
            </a:lvl1pPr>
          </a:lstStyle>
          <a:p>
            <a:pPr>
              <a:defRPr i="0">
                <a:latin typeface="Helvetica Neue LT Std 55 Roman"/>
                <a:ea typeface="Helvetica Neue LT Std 55 Roman"/>
                <a:cs typeface="Helvetica Neue LT Std 55 Roman"/>
                <a:sym typeface="Helvetica Neue LT Std 55 Roman"/>
              </a:defRPr>
            </a:pPr>
            <a:r>
              <a:rPr i="1">
                <a:latin typeface="Helvetica Neue LT Std 95 Black"/>
                <a:ea typeface="Helvetica Neue LT Std 95 Black"/>
                <a:cs typeface="Helvetica Neue LT Std 95 Black"/>
                <a:sym typeface="Helvetica Neue LT Std 95 Black"/>
              </a:rPr>
              <a:t>Lembre-se que o círculo cromático será uma ótima ferramenta para explorar as melhores combinações.</a:t>
            </a:r>
          </a:p>
        </p:txBody>
      </p:sp>
      <p:pic>
        <p:nvPicPr>
          <p:cNvPr id="238" name="Image" descr="Image"/>
          <p:cNvPicPr>
            <a:picLocks noChangeAspect="1"/>
          </p:cNvPicPr>
          <p:nvPr/>
        </p:nvPicPr>
        <p:blipFill>
          <a:blip r:embed="rId2">
            <a:extLst/>
          </a:blip>
          <a:stretch>
            <a:fillRect/>
          </a:stretch>
        </p:blipFill>
        <p:spPr>
          <a:xfrm>
            <a:off x="11686626" y="577949"/>
            <a:ext cx="661269" cy="480670"/>
          </a:xfrm>
          <a:prstGeom prst="rect">
            <a:avLst/>
          </a:prstGeom>
          <a:ln w="12700">
            <a:miter lim="400000"/>
          </a:ln>
        </p:spPr>
      </p:pic>
      <p:pic>
        <p:nvPicPr>
          <p:cNvPr id="239" name="Image" descr="Image"/>
          <p:cNvPicPr>
            <a:picLocks noChangeAspect="1"/>
          </p:cNvPicPr>
          <p:nvPr/>
        </p:nvPicPr>
        <p:blipFill>
          <a:blip r:embed="rId3">
            <a:extLst/>
          </a:blip>
          <a:stretch>
            <a:fillRect/>
          </a:stretch>
        </p:blipFill>
        <p:spPr>
          <a:xfrm>
            <a:off x="1401354" y="253839"/>
            <a:ext cx="8229601" cy="9893301"/>
          </a:xfrm>
          <a:prstGeom prst="rect">
            <a:avLst/>
          </a:prstGeom>
          <a:ln w="12700">
            <a:miter lim="400000"/>
          </a:ln>
        </p:spPr>
      </p:pic>
      <p:sp>
        <p:nvSpPr>
          <p:cNvPr id="240" name="De acordo com sua entrevista, você gosta muito de cores e isso te dá inúmeras possibilidades. Aproveite para criar looks modernos.…"/>
          <p:cNvSpPr txBox="1"/>
          <p:nvPr/>
        </p:nvSpPr>
        <p:spPr>
          <a:xfrm>
            <a:off x="922495" y="2819432"/>
            <a:ext cx="3548822" cy="3022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1700" i="1">
                <a:solidFill>
                  <a:schemeClr val="accent1">
                    <a:satOff val="20231"/>
                    <a:lumOff val="-16526"/>
                  </a:schemeClr>
                </a:solidFill>
                <a:latin typeface="Abril Display SemiBold"/>
                <a:ea typeface="Abril Display SemiBold"/>
                <a:cs typeface="Abril Display SemiBold"/>
                <a:sym typeface="Abril Display SemiBold"/>
              </a:defRPr>
            </a:pPr>
            <a:r>
              <a:t>De acordo com sua entrevista, você gosta muito de cores e isso te dá inúmeras possibilidades.</a:t>
            </a:r>
            <a:br/>
            <a:r>
              <a:t>Aproveite para criar looks modernos.</a:t>
            </a:r>
          </a:p>
          <a:p>
            <a:pPr algn="l" defTabSz="457200">
              <a:defRPr sz="1700" i="1">
                <a:solidFill>
                  <a:schemeClr val="accent1">
                    <a:satOff val="20231"/>
                    <a:lumOff val="-16526"/>
                  </a:schemeClr>
                </a:solidFill>
                <a:latin typeface="Abril Display SemiBold"/>
                <a:ea typeface="Abril Display SemiBold"/>
                <a:cs typeface="Abril Display SemiBold"/>
                <a:sym typeface="Abril Display SemiBold"/>
              </a:defRPr>
            </a:pPr>
            <a:endParaRPr/>
          </a:p>
          <a:p>
            <a:pPr algn="l" defTabSz="457200">
              <a:defRPr sz="1700" i="1">
                <a:solidFill>
                  <a:schemeClr val="accent1">
                    <a:satOff val="20231"/>
                    <a:lumOff val="-16526"/>
                  </a:schemeClr>
                </a:solidFill>
                <a:latin typeface="Abril Display SemiBold"/>
                <a:ea typeface="Abril Display SemiBold"/>
                <a:cs typeface="Abril Display SemiBold"/>
                <a:sym typeface="Abril Display SemiBold"/>
              </a:defRPr>
            </a:pPr>
            <a:r>
              <a:t>Nossas principais apostas são no verde, vermelho, fúcsia, tens de azul. E nos pontos de amarelo ue você tanto gosta.</a:t>
            </a:r>
          </a:p>
        </p:txBody>
      </p:sp>
      <p:pic>
        <p:nvPicPr>
          <p:cNvPr id="241" name="Image" descr="Image"/>
          <p:cNvPicPr>
            <a:picLocks noChangeAspect="1"/>
          </p:cNvPicPr>
          <p:nvPr/>
        </p:nvPicPr>
        <p:blipFill>
          <a:blip r:embed="rId4">
            <a:extLst/>
          </a:blip>
          <a:stretch>
            <a:fillRect/>
          </a:stretch>
        </p:blipFill>
        <p:spPr>
          <a:xfrm>
            <a:off x="7214173" y="2583145"/>
            <a:ext cx="5345051" cy="5513969"/>
          </a:xfrm>
          <a:prstGeom prst="rect">
            <a:avLst/>
          </a:prstGeom>
          <a:ln w="12700">
            <a:miter lim="400000"/>
          </a:ln>
        </p:spPr>
      </p:pic>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ModernPortfolio">
  <a:themeElements>
    <a:clrScheme name="ModernPortfolio">
      <a:dk1>
        <a:srgbClr val="000000"/>
      </a:dk1>
      <a:lt1>
        <a:srgbClr val="FFFFFF"/>
      </a:lt1>
      <a:dk2>
        <a:srgbClr val="5C5C5C"/>
      </a:dk2>
      <a:lt2>
        <a:srgbClr val="CBCBCB"/>
      </a:lt2>
      <a:accent1>
        <a:srgbClr val="557E8A"/>
      </a:accent1>
      <a:accent2>
        <a:srgbClr val="88885A"/>
      </a:accent2>
      <a:accent3>
        <a:srgbClr val="B29E85"/>
      </a:accent3>
      <a:accent4>
        <a:srgbClr val="BB7B52"/>
      </a:accent4>
      <a:accent5>
        <a:srgbClr val="CF7F66"/>
      </a:accent5>
      <a:accent6>
        <a:srgbClr val="62647B"/>
      </a:accent6>
      <a:hlink>
        <a:srgbClr val="0000FF"/>
      </a:hlink>
      <a:folHlink>
        <a:srgbClr val="FF00FF"/>
      </a:folHlink>
    </a:clrScheme>
    <a:fontScheme name="ModernPortfolio">
      <a:majorFont>
        <a:latin typeface="Helvetica Neue Light"/>
        <a:ea typeface="Helvetica Neue Light"/>
        <a:cs typeface="Helvetica Neue Light"/>
      </a:majorFont>
      <a:minorFont>
        <a:latin typeface="Helvetica Neue Light"/>
        <a:ea typeface="Helvetica Neue Light"/>
        <a:cs typeface="Helvetica Neue Light"/>
      </a:minorFont>
    </a:fontScheme>
    <a:fmtScheme name="ModernPortfol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atOff val="12166"/>
            <a:lumOff val="-13042"/>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ABABAB"/>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ModernPortfolio">
  <a:themeElements>
    <a:clrScheme name="ModernPortfolio">
      <a:dk1>
        <a:srgbClr val="000000"/>
      </a:dk1>
      <a:lt1>
        <a:srgbClr val="FFFFFF"/>
      </a:lt1>
      <a:dk2>
        <a:srgbClr val="5C5C5C"/>
      </a:dk2>
      <a:lt2>
        <a:srgbClr val="CBCBCB"/>
      </a:lt2>
      <a:accent1>
        <a:srgbClr val="557E8A"/>
      </a:accent1>
      <a:accent2>
        <a:srgbClr val="88885A"/>
      </a:accent2>
      <a:accent3>
        <a:srgbClr val="B29E85"/>
      </a:accent3>
      <a:accent4>
        <a:srgbClr val="BB7B52"/>
      </a:accent4>
      <a:accent5>
        <a:srgbClr val="CF7F66"/>
      </a:accent5>
      <a:accent6>
        <a:srgbClr val="62647B"/>
      </a:accent6>
      <a:hlink>
        <a:srgbClr val="0000FF"/>
      </a:hlink>
      <a:folHlink>
        <a:srgbClr val="FF00FF"/>
      </a:folHlink>
    </a:clrScheme>
    <a:fontScheme name="ModernPortfolio">
      <a:majorFont>
        <a:latin typeface="Helvetica Neue Light"/>
        <a:ea typeface="Helvetica Neue Light"/>
        <a:cs typeface="Helvetica Neue Light"/>
      </a:majorFont>
      <a:minorFont>
        <a:latin typeface="Helvetica Neue Light"/>
        <a:ea typeface="Helvetica Neue Light"/>
        <a:cs typeface="Helvetica Neue Light"/>
      </a:minorFont>
    </a:fontScheme>
    <a:fmtScheme name="ModernPortfol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atOff val="12166"/>
            <a:lumOff val="-13042"/>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ABABAB"/>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TotalTime>
  <Words>2122</Words>
  <Application>Microsoft Macintosh PowerPoint</Application>
  <PresentationFormat>Custom</PresentationFormat>
  <Paragraphs>329</Paragraphs>
  <Slides>35</Slides>
  <Notes>0</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35</vt:i4>
      </vt:variant>
    </vt:vector>
  </HeadingPairs>
  <TitlesOfParts>
    <vt:vector size="52" baseType="lpstr">
      <vt:lpstr>Abril Display Black</vt:lpstr>
      <vt:lpstr>Abril Display Bold</vt:lpstr>
      <vt:lpstr>Abril Display ExtraBold</vt:lpstr>
      <vt:lpstr>Abril Display Regular</vt:lpstr>
      <vt:lpstr>Abril Display SemiBold</vt:lpstr>
      <vt:lpstr>Grayscale Signature</vt:lpstr>
      <vt:lpstr>Helvetica</vt:lpstr>
      <vt:lpstr>Helvetica Neue</vt:lpstr>
      <vt:lpstr>Helvetica Neue Light</vt:lpstr>
      <vt:lpstr>Helvetica Neue LT Std 55 Roman</vt:lpstr>
      <vt:lpstr>Helvetica Neue LT Std 85 Heavy</vt:lpstr>
      <vt:lpstr>Helvetica Neue LT Std 95 Black</vt:lpstr>
      <vt:lpstr>Helvetica Neue Medium</vt:lpstr>
      <vt:lpstr>Helvetica Neue Thin</vt:lpstr>
      <vt:lpstr>Lucida Grande</vt:lpstr>
      <vt:lpstr>Times Roman</vt:lpstr>
      <vt:lpstr>ModernPortfolio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24</cp:revision>
  <dcterms:modified xsi:type="dcterms:W3CDTF">2021-07-22T19:51:31Z</dcterms:modified>
</cp:coreProperties>
</file>